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8" r:id="rId3"/>
    <p:sldId id="257" r:id="rId4"/>
    <p:sldId id="259" r:id="rId5"/>
    <p:sldId id="260" r:id="rId6"/>
    <p:sldId id="261" r:id="rId7"/>
    <p:sldId id="264" r:id="rId8"/>
    <p:sldId id="265" r:id="rId9"/>
    <p:sldId id="269" r:id="rId10"/>
    <p:sldId id="274" r:id="rId11"/>
    <p:sldId id="275" r:id="rId12"/>
    <p:sldId id="276" r:id="rId13"/>
    <p:sldId id="277" r:id="rId14"/>
    <p:sldId id="282" r:id="rId15"/>
    <p:sldId id="28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6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7D25F0-D5A4-4568-82A4-1BBDFD77D6C2}" v="55" dt="2022-12-02T07:38:04.4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34" d="100"/>
          <a:sy n="34" d="100"/>
        </p:scale>
        <p:origin x="1828" y="5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佐々木 綾太" userId="e6136bd8-2b6a-4fd2-9add-95834c58f6d2" providerId="ADAL" clId="{987D25F0-D5A4-4568-82A4-1BBDFD77D6C2}"/>
    <pc:docChg chg="undo redo custSel addSld delSld modSld sldOrd">
      <pc:chgData name="佐々木 綾太" userId="e6136bd8-2b6a-4fd2-9add-95834c58f6d2" providerId="ADAL" clId="{987D25F0-D5A4-4568-82A4-1BBDFD77D6C2}" dt="2022-12-03T02:29:47.597" v="14476" actId="20577"/>
      <pc:docMkLst>
        <pc:docMk/>
      </pc:docMkLst>
      <pc:sldChg chg="modSp mod">
        <pc:chgData name="佐々木 綾太" userId="e6136bd8-2b6a-4fd2-9add-95834c58f6d2" providerId="ADAL" clId="{987D25F0-D5A4-4568-82A4-1BBDFD77D6C2}" dt="2022-12-01T14:58:35.498" v="9496" actId="20577"/>
        <pc:sldMkLst>
          <pc:docMk/>
          <pc:sldMk cId="291110046" sldId="256"/>
        </pc:sldMkLst>
        <pc:spChg chg="mod">
          <ac:chgData name="佐々木 綾太" userId="e6136bd8-2b6a-4fd2-9add-95834c58f6d2" providerId="ADAL" clId="{987D25F0-D5A4-4568-82A4-1BBDFD77D6C2}" dt="2022-12-01T14:58:35.498" v="9496" actId="20577"/>
          <ac:spMkLst>
            <pc:docMk/>
            <pc:sldMk cId="291110046" sldId="256"/>
            <ac:spMk id="2" creationId="{06DDBDE3-1D13-5B13-AEB1-212889A7A796}"/>
          </ac:spMkLst>
        </pc:spChg>
      </pc:sldChg>
      <pc:sldChg chg="addSp delSp modSp mod ord">
        <pc:chgData name="佐々木 綾太" userId="e6136bd8-2b6a-4fd2-9add-95834c58f6d2" providerId="ADAL" clId="{987D25F0-D5A4-4568-82A4-1BBDFD77D6C2}" dt="2022-12-01T23:47:45.431" v="9504"/>
        <pc:sldMkLst>
          <pc:docMk/>
          <pc:sldMk cId="3717758458" sldId="257"/>
        </pc:sldMkLst>
        <pc:spChg chg="mod">
          <ac:chgData name="佐々木 綾太" userId="e6136bd8-2b6a-4fd2-9add-95834c58f6d2" providerId="ADAL" clId="{987D25F0-D5A4-4568-82A4-1BBDFD77D6C2}" dt="2022-11-30T13:16:09.891" v="759" actId="1076"/>
          <ac:spMkLst>
            <pc:docMk/>
            <pc:sldMk cId="3717758458" sldId="257"/>
            <ac:spMk id="20" creationId="{09EFEF69-E450-9AA1-7873-6E13D428F5E3}"/>
          </ac:spMkLst>
        </pc:spChg>
        <pc:spChg chg="mod">
          <ac:chgData name="佐々木 綾太" userId="e6136bd8-2b6a-4fd2-9add-95834c58f6d2" providerId="ADAL" clId="{987D25F0-D5A4-4568-82A4-1BBDFD77D6C2}" dt="2022-11-30T12:23:49.750" v="115" actId="1076"/>
          <ac:spMkLst>
            <pc:docMk/>
            <pc:sldMk cId="3717758458" sldId="257"/>
            <ac:spMk id="30" creationId="{FF7C71FF-711E-7816-EDEE-3816CAE6C9E6}"/>
          </ac:spMkLst>
        </pc:spChg>
        <pc:picChg chg="mod ord">
          <ac:chgData name="佐々木 綾太" userId="e6136bd8-2b6a-4fd2-9add-95834c58f6d2" providerId="ADAL" clId="{987D25F0-D5A4-4568-82A4-1BBDFD77D6C2}" dt="2022-11-30T13:16:01.528" v="742" actId="1076"/>
          <ac:picMkLst>
            <pc:docMk/>
            <pc:sldMk cId="3717758458" sldId="257"/>
            <ac:picMk id="4" creationId="{227BB2F2-7CD6-9DB0-9068-2525B365CE4D}"/>
          </ac:picMkLst>
        </pc:picChg>
        <pc:picChg chg="add del mod">
          <ac:chgData name="佐々木 綾太" userId="e6136bd8-2b6a-4fd2-9add-95834c58f6d2" providerId="ADAL" clId="{987D25F0-D5A4-4568-82A4-1BBDFD77D6C2}" dt="2022-11-30T12:22:02.414" v="84"/>
          <ac:picMkLst>
            <pc:docMk/>
            <pc:sldMk cId="3717758458" sldId="257"/>
            <ac:picMk id="11" creationId="{2B0A1C85-FD92-6F9C-61F4-E5C5A314CFAD}"/>
          </ac:picMkLst>
        </pc:picChg>
        <pc:picChg chg="del mod">
          <ac:chgData name="佐々木 綾太" userId="e6136bd8-2b6a-4fd2-9add-95834c58f6d2" providerId="ADAL" clId="{987D25F0-D5A4-4568-82A4-1BBDFD77D6C2}" dt="2022-11-30T12:24:11.381" v="122" actId="478"/>
          <ac:picMkLst>
            <pc:docMk/>
            <pc:sldMk cId="3717758458" sldId="257"/>
            <ac:picMk id="17" creationId="{773EBC8E-2D28-8FE6-992C-60CFBC94EA8C}"/>
          </ac:picMkLst>
        </pc:picChg>
        <pc:picChg chg="add mod ord">
          <ac:chgData name="佐々木 綾太" userId="e6136bd8-2b6a-4fd2-9add-95834c58f6d2" providerId="ADAL" clId="{987D25F0-D5A4-4568-82A4-1BBDFD77D6C2}" dt="2022-11-30T13:06:41.407" v="661" actId="166"/>
          <ac:picMkLst>
            <pc:docMk/>
            <pc:sldMk cId="3717758458" sldId="257"/>
            <ac:picMk id="18" creationId="{49FF8A4A-7603-E2F8-4862-A260F9F7BE7C}"/>
          </ac:picMkLst>
        </pc:picChg>
        <pc:picChg chg="mod">
          <ac:chgData name="佐々木 綾太" userId="e6136bd8-2b6a-4fd2-9add-95834c58f6d2" providerId="ADAL" clId="{987D25F0-D5A4-4568-82A4-1BBDFD77D6C2}" dt="2022-12-01T11:48:19.731" v="2944" actId="1076"/>
          <ac:picMkLst>
            <pc:docMk/>
            <pc:sldMk cId="3717758458" sldId="257"/>
            <ac:picMk id="19" creationId="{D7F01523-23BE-D29D-CE34-21CA1867C4D6}"/>
          </ac:picMkLst>
        </pc:picChg>
        <pc:picChg chg="mod ord">
          <ac:chgData name="佐々木 綾太" userId="e6136bd8-2b6a-4fd2-9add-95834c58f6d2" providerId="ADAL" clId="{987D25F0-D5A4-4568-82A4-1BBDFD77D6C2}" dt="2022-11-30T13:34:35.495" v="1010" actId="14100"/>
          <ac:picMkLst>
            <pc:docMk/>
            <pc:sldMk cId="3717758458" sldId="257"/>
            <ac:picMk id="24" creationId="{7EA29A1D-0A81-31A2-A3F1-0EF9EF8BC47F}"/>
          </ac:picMkLst>
        </pc:picChg>
        <pc:picChg chg="mod">
          <ac:chgData name="佐々木 綾太" userId="e6136bd8-2b6a-4fd2-9add-95834c58f6d2" providerId="ADAL" clId="{987D25F0-D5A4-4568-82A4-1BBDFD77D6C2}" dt="2022-11-30T12:15:36.538" v="14" actId="14100"/>
          <ac:picMkLst>
            <pc:docMk/>
            <pc:sldMk cId="3717758458" sldId="257"/>
            <ac:picMk id="28" creationId="{33438224-5F64-CB3F-63E0-7358A5452B8F}"/>
          </ac:picMkLst>
        </pc:picChg>
        <pc:picChg chg="add del mod ord">
          <ac:chgData name="佐々木 綾太" userId="e6136bd8-2b6a-4fd2-9add-95834c58f6d2" providerId="ADAL" clId="{987D25F0-D5A4-4568-82A4-1BBDFD77D6C2}" dt="2022-11-30T13:16:09.418" v="758" actId="478"/>
          <ac:picMkLst>
            <pc:docMk/>
            <pc:sldMk cId="3717758458" sldId="257"/>
            <ac:picMk id="32" creationId="{4690B580-578A-6349-ADE3-9AAF21E9BDF3}"/>
          </ac:picMkLst>
        </pc:picChg>
        <pc:picChg chg="del mod ord">
          <ac:chgData name="佐々木 綾太" userId="e6136bd8-2b6a-4fd2-9add-95834c58f6d2" providerId="ADAL" clId="{987D25F0-D5A4-4568-82A4-1BBDFD77D6C2}" dt="2022-11-30T13:19:06.776" v="829" actId="478"/>
          <ac:picMkLst>
            <pc:docMk/>
            <pc:sldMk cId="3717758458" sldId="257"/>
            <ac:picMk id="34" creationId="{9E3245CD-FF33-3B41-3052-058FEFAEAA47}"/>
          </ac:picMkLst>
        </pc:picChg>
        <pc:picChg chg="mod ord">
          <ac:chgData name="佐々木 綾太" userId="e6136bd8-2b6a-4fd2-9add-95834c58f6d2" providerId="ADAL" clId="{987D25F0-D5A4-4568-82A4-1BBDFD77D6C2}" dt="2022-11-30T13:32:43.637" v="1005" actId="14100"/>
          <ac:picMkLst>
            <pc:docMk/>
            <pc:sldMk cId="3717758458" sldId="257"/>
            <ac:picMk id="35" creationId="{AD77724A-1B10-3433-157D-B16779353907}"/>
          </ac:picMkLst>
        </pc:picChg>
        <pc:picChg chg="add mod ord">
          <ac:chgData name="佐々木 綾太" userId="e6136bd8-2b6a-4fd2-9add-95834c58f6d2" providerId="ADAL" clId="{987D25F0-D5A4-4568-82A4-1BBDFD77D6C2}" dt="2022-11-30T13:06:32.520" v="648" actId="166"/>
          <ac:picMkLst>
            <pc:docMk/>
            <pc:sldMk cId="3717758458" sldId="257"/>
            <ac:picMk id="36" creationId="{15E2DC5D-23DE-A807-9526-D7619B81C15C}"/>
          </ac:picMkLst>
        </pc:picChg>
        <pc:picChg chg="add del mod ord">
          <ac:chgData name="佐々木 綾太" userId="e6136bd8-2b6a-4fd2-9add-95834c58f6d2" providerId="ADAL" clId="{987D25F0-D5A4-4568-82A4-1BBDFD77D6C2}" dt="2022-11-30T13:06:43.344" v="665" actId="1076"/>
          <ac:picMkLst>
            <pc:docMk/>
            <pc:sldMk cId="3717758458" sldId="257"/>
            <ac:picMk id="38" creationId="{55E85C98-061C-7CE4-CC19-62778519C9E2}"/>
          </ac:picMkLst>
        </pc:picChg>
        <pc:picChg chg="mod">
          <ac:chgData name="佐々木 綾太" userId="e6136bd8-2b6a-4fd2-9add-95834c58f6d2" providerId="ADAL" clId="{987D25F0-D5A4-4568-82A4-1BBDFD77D6C2}" dt="2022-11-30T13:34:39.784" v="1011" actId="14100"/>
          <ac:picMkLst>
            <pc:docMk/>
            <pc:sldMk cId="3717758458" sldId="257"/>
            <ac:picMk id="39" creationId="{9ADB28EE-C39E-CF73-FEC2-B83D049B2617}"/>
          </ac:picMkLst>
        </pc:picChg>
        <pc:picChg chg="mod">
          <ac:chgData name="佐々木 綾太" userId="e6136bd8-2b6a-4fd2-9add-95834c58f6d2" providerId="ADAL" clId="{987D25F0-D5A4-4568-82A4-1BBDFD77D6C2}" dt="2022-11-30T12:19:16.511" v="57" actId="1076"/>
          <ac:picMkLst>
            <pc:docMk/>
            <pc:sldMk cId="3717758458" sldId="257"/>
            <ac:picMk id="41" creationId="{8F7AC14C-4A8F-09B6-36C8-69B68F8F6E2D}"/>
          </ac:picMkLst>
        </pc:picChg>
        <pc:picChg chg="mod ord">
          <ac:chgData name="佐々木 綾太" userId="e6136bd8-2b6a-4fd2-9add-95834c58f6d2" providerId="ADAL" clId="{987D25F0-D5A4-4568-82A4-1BBDFD77D6C2}" dt="2022-11-30T13:02:56.114" v="620" actId="1036"/>
          <ac:picMkLst>
            <pc:docMk/>
            <pc:sldMk cId="3717758458" sldId="257"/>
            <ac:picMk id="43" creationId="{47BA3B61-6193-9999-BF2F-359EB216EF78}"/>
          </ac:picMkLst>
        </pc:picChg>
        <pc:picChg chg="mod">
          <ac:chgData name="佐々木 綾太" userId="e6136bd8-2b6a-4fd2-9add-95834c58f6d2" providerId="ADAL" clId="{987D25F0-D5A4-4568-82A4-1BBDFD77D6C2}" dt="2022-11-30T12:58:56.119" v="540" actId="14100"/>
          <ac:picMkLst>
            <pc:docMk/>
            <pc:sldMk cId="3717758458" sldId="257"/>
            <ac:picMk id="45" creationId="{DDDE09DC-E3F5-64FF-9A5A-565D9177D14B}"/>
          </ac:picMkLst>
        </pc:picChg>
        <pc:picChg chg="mod">
          <ac:chgData name="佐々木 綾太" userId="e6136bd8-2b6a-4fd2-9add-95834c58f6d2" providerId="ADAL" clId="{987D25F0-D5A4-4568-82A4-1BBDFD77D6C2}" dt="2022-11-30T12:26:03.326" v="143" actId="1076"/>
          <ac:picMkLst>
            <pc:docMk/>
            <pc:sldMk cId="3717758458" sldId="257"/>
            <ac:picMk id="47" creationId="{AAF9A56E-A04E-9047-15EA-0346B6283350}"/>
          </ac:picMkLst>
        </pc:picChg>
        <pc:picChg chg="mod ord">
          <ac:chgData name="佐々木 綾太" userId="e6136bd8-2b6a-4fd2-9add-95834c58f6d2" providerId="ADAL" clId="{987D25F0-D5A4-4568-82A4-1BBDFD77D6C2}" dt="2022-12-01T12:15:14.105" v="3632" actId="1037"/>
          <ac:picMkLst>
            <pc:docMk/>
            <pc:sldMk cId="3717758458" sldId="257"/>
            <ac:picMk id="49" creationId="{615F17B2-C2E0-C8B6-7B06-E45F8BA988DF}"/>
          </ac:picMkLst>
        </pc:picChg>
        <pc:picChg chg="mod ord">
          <ac:chgData name="佐々木 綾太" userId="e6136bd8-2b6a-4fd2-9add-95834c58f6d2" providerId="ADAL" clId="{987D25F0-D5A4-4568-82A4-1BBDFD77D6C2}" dt="2022-11-30T13:06:42.824" v="664" actId="1076"/>
          <ac:picMkLst>
            <pc:docMk/>
            <pc:sldMk cId="3717758458" sldId="257"/>
            <ac:picMk id="51" creationId="{7F85AA05-2A87-9B4B-7530-3AFA6728F08E}"/>
          </ac:picMkLst>
        </pc:picChg>
        <pc:picChg chg="del mod">
          <ac:chgData name="佐々木 綾太" userId="e6136bd8-2b6a-4fd2-9add-95834c58f6d2" providerId="ADAL" clId="{987D25F0-D5A4-4568-82A4-1BBDFD77D6C2}" dt="2022-11-30T12:24:18.943" v="125" actId="478"/>
          <ac:picMkLst>
            <pc:docMk/>
            <pc:sldMk cId="3717758458" sldId="257"/>
            <ac:picMk id="53" creationId="{7E4F50ED-FED7-03E8-0AC2-FA00AB28CFED}"/>
          </ac:picMkLst>
        </pc:picChg>
        <pc:picChg chg="mod ord">
          <ac:chgData name="佐々木 綾太" userId="e6136bd8-2b6a-4fd2-9add-95834c58f6d2" providerId="ADAL" clId="{987D25F0-D5A4-4568-82A4-1BBDFD77D6C2}" dt="2022-11-30T12:59:23.982" v="556" actId="1076"/>
          <ac:picMkLst>
            <pc:docMk/>
            <pc:sldMk cId="3717758458" sldId="257"/>
            <ac:picMk id="55" creationId="{1492BB33-0643-3127-5F3A-D487A9B1EF96}"/>
          </ac:picMkLst>
        </pc:picChg>
        <pc:picChg chg="add del mod">
          <ac:chgData name="佐々木 綾太" userId="e6136bd8-2b6a-4fd2-9add-95834c58f6d2" providerId="ADAL" clId="{987D25F0-D5A4-4568-82A4-1BBDFD77D6C2}" dt="2022-11-30T13:06:37.539" v="659"/>
          <ac:picMkLst>
            <pc:docMk/>
            <pc:sldMk cId="3717758458" sldId="257"/>
            <ac:picMk id="56" creationId="{28A1B4D4-43F0-66F4-D427-BBEC6A9F987E}"/>
          </ac:picMkLst>
        </pc:picChg>
        <pc:picChg chg="del mod">
          <ac:chgData name="佐々木 綾太" userId="e6136bd8-2b6a-4fd2-9add-95834c58f6d2" providerId="ADAL" clId="{987D25F0-D5A4-4568-82A4-1BBDFD77D6C2}" dt="2022-11-30T12:48:44.921" v="397" actId="478"/>
          <ac:picMkLst>
            <pc:docMk/>
            <pc:sldMk cId="3717758458" sldId="257"/>
            <ac:picMk id="57" creationId="{6FC2BD4D-0F6A-69E5-086C-4ECDC5AAE048}"/>
          </ac:picMkLst>
        </pc:picChg>
        <pc:picChg chg="mod ord">
          <ac:chgData name="佐々木 綾太" userId="e6136bd8-2b6a-4fd2-9add-95834c58f6d2" providerId="ADAL" clId="{987D25F0-D5A4-4568-82A4-1BBDFD77D6C2}" dt="2022-11-30T13:00:51.340" v="562" actId="1076"/>
          <ac:picMkLst>
            <pc:docMk/>
            <pc:sldMk cId="3717758458" sldId="257"/>
            <ac:picMk id="59" creationId="{5B4E4DBF-0B97-3BE0-B5DE-C0424F540ED1}"/>
          </ac:picMkLst>
        </pc:picChg>
        <pc:picChg chg="add del mod">
          <ac:chgData name="佐々木 綾太" userId="e6136bd8-2b6a-4fd2-9add-95834c58f6d2" providerId="ADAL" clId="{987D25F0-D5A4-4568-82A4-1BBDFD77D6C2}" dt="2022-11-30T13:12:53.378" v="677" actId="478"/>
          <ac:picMkLst>
            <pc:docMk/>
            <pc:sldMk cId="3717758458" sldId="257"/>
            <ac:picMk id="60" creationId="{A01DAEF1-45DB-E69B-929E-EE8450FE2DC2}"/>
          </ac:picMkLst>
        </pc:picChg>
        <pc:picChg chg="add del mod ord">
          <ac:chgData name="佐々木 綾太" userId="e6136bd8-2b6a-4fd2-9add-95834c58f6d2" providerId="ADAL" clId="{987D25F0-D5A4-4568-82A4-1BBDFD77D6C2}" dt="2022-11-30T12:48:43.626" v="396" actId="478"/>
          <ac:picMkLst>
            <pc:docMk/>
            <pc:sldMk cId="3717758458" sldId="257"/>
            <ac:picMk id="61" creationId="{1E11E4EB-8EC2-2696-F049-FCB0C1588E0B}"/>
          </ac:picMkLst>
        </pc:picChg>
        <pc:picChg chg="add del mod">
          <ac:chgData name="佐々木 綾太" userId="e6136bd8-2b6a-4fd2-9add-95834c58f6d2" providerId="ADAL" clId="{987D25F0-D5A4-4568-82A4-1BBDFD77D6C2}" dt="2022-11-30T13:31:25.522" v="984" actId="478"/>
          <ac:picMkLst>
            <pc:docMk/>
            <pc:sldMk cId="3717758458" sldId="257"/>
            <ac:picMk id="63" creationId="{616E874C-06BE-9DB2-4E7A-B27020C199B8}"/>
          </ac:picMkLst>
        </pc:picChg>
        <pc:picChg chg="add mod ord">
          <ac:chgData name="佐々木 綾太" userId="e6136bd8-2b6a-4fd2-9add-95834c58f6d2" providerId="ADAL" clId="{987D25F0-D5A4-4568-82A4-1BBDFD77D6C2}" dt="2022-11-30T13:33:10.451" v="1009" actId="14100"/>
          <ac:picMkLst>
            <pc:docMk/>
            <pc:sldMk cId="3717758458" sldId="257"/>
            <ac:picMk id="80" creationId="{EE2F9C84-611D-01C4-5310-A26143373A9E}"/>
          </ac:picMkLst>
        </pc:picChg>
        <pc:picChg chg="add mod">
          <ac:chgData name="佐々木 綾太" userId="e6136bd8-2b6a-4fd2-9add-95834c58f6d2" providerId="ADAL" clId="{987D25F0-D5A4-4568-82A4-1BBDFD77D6C2}" dt="2022-12-01T12:14:54.129" v="3625" actId="1038"/>
          <ac:picMkLst>
            <pc:docMk/>
            <pc:sldMk cId="3717758458" sldId="257"/>
            <ac:picMk id="82" creationId="{5421112A-9176-DEC3-6C2A-5CB70787E6B7}"/>
          </ac:picMkLst>
        </pc:picChg>
        <pc:picChg chg="add del mod">
          <ac:chgData name="佐々木 綾太" userId="e6136bd8-2b6a-4fd2-9add-95834c58f6d2" providerId="ADAL" clId="{987D25F0-D5A4-4568-82A4-1BBDFD77D6C2}" dt="2022-11-30T13:31:27.128" v="985" actId="478"/>
          <ac:picMkLst>
            <pc:docMk/>
            <pc:sldMk cId="3717758458" sldId="257"/>
            <ac:picMk id="84" creationId="{0A6EEA0C-278A-E0AE-72A7-FA7A03B4DBBF}"/>
          </ac:picMkLst>
        </pc:picChg>
        <pc:picChg chg="add del mod">
          <ac:chgData name="佐々木 綾太" userId="e6136bd8-2b6a-4fd2-9add-95834c58f6d2" providerId="ADAL" clId="{987D25F0-D5A4-4568-82A4-1BBDFD77D6C2}" dt="2022-11-30T13:21:27.198" v="866" actId="478"/>
          <ac:picMkLst>
            <pc:docMk/>
            <pc:sldMk cId="3717758458" sldId="257"/>
            <ac:picMk id="86" creationId="{63D01837-59E2-422E-63A9-9FD71E96A0E5}"/>
          </ac:picMkLst>
        </pc:picChg>
        <pc:picChg chg="add del mod">
          <ac:chgData name="佐々木 綾太" userId="e6136bd8-2b6a-4fd2-9add-95834c58f6d2" providerId="ADAL" clId="{987D25F0-D5A4-4568-82A4-1BBDFD77D6C2}" dt="2022-11-30T13:21:22.041" v="864" actId="478"/>
          <ac:picMkLst>
            <pc:docMk/>
            <pc:sldMk cId="3717758458" sldId="257"/>
            <ac:picMk id="88" creationId="{5C0F89EA-13A9-9175-2A32-6AFE07098A85}"/>
          </ac:picMkLst>
        </pc:picChg>
        <pc:picChg chg="add del mod">
          <ac:chgData name="佐々木 綾太" userId="e6136bd8-2b6a-4fd2-9add-95834c58f6d2" providerId="ADAL" clId="{987D25F0-D5A4-4568-82A4-1BBDFD77D6C2}" dt="2022-11-30T13:23:02.320" v="891" actId="478"/>
          <ac:picMkLst>
            <pc:docMk/>
            <pc:sldMk cId="3717758458" sldId="257"/>
            <ac:picMk id="90" creationId="{6B406A53-AB5C-4AAF-7B57-3A792BF8F3CD}"/>
          </ac:picMkLst>
        </pc:picChg>
        <pc:picChg chg="add del mod ord">
          <ac:chgData name="佐々木 綾太" userId="e6136bd8-2b6a-4fd2-9add-95834c58f6d2" providerId="ADAL" clId="{987D25F0-D5A4-4568-82A4-1BBDFD77D6C2}" dt="2022-11-30T13:26:47.305" v="959" actId="478"/>
          <ac:picMkLst>
            <pc:docMk/>
            <pc:sldMk cId="3717758458" sldId="257"/>
            <ac:picMk id="92" creationId="{50ED6990-063C-729E-615B-1A015E35A4C4}"/>
          </ac:picMkLst>
        </pc:picChg>
        <pc:picChg chg="add mod ord">
          <ac:chgData name="佐々木 綾太" userId="e6136bd8-2b6a-4fd2-9add-95834c58f6d2" providerId="ADAL" clId="{987D25F0-D5A4-4568-82A4-1BBDFD77D6C2}" dt="2022-11-30T13:32:48.732" v="1006" actId="14100"/>
          <ac:picMkLst>
            <pc:docMk/>
            <pc:sldMk cId="3717758458" sldId="257"/>
            <ac:picMk id="94" creationId="{43675BF2-64CA-63F7-9863-AA03B5D4F54A}"/>
          </ac:picMkLst>
        </pc:picChg>
        <pc:cxnChg chg="mod">
          <ac:chgData name="佐々木 綾太" userId="e6136bd8-2b6a-4fd2-9add-95834c58f6d2" providerId="ADAL" clId="{987D25F0-D5A4-4568-82A4-1BBDFD77D6C2}" dt="2022-11-30T13:18:25.947" v="816" actId="14100"/>
          <ac:cxnSpMkLst>
            <pc:docMk/>
            <pc:sldMk cId="3717758458" sldId="257"/>
            <ac:cxnSpMk id="21" creationId="{4BFCC8B5-143C-1D8D-8865-C37F1261A6C0}"/>
          </ac:cxnSpMkLst>
        </pc:cxnChg>
        <pc:cxnChg chg="mod">
          <ac:chgData name="佐々木 綾太" userId="e6136bd8-2b6a-4fd2-9add-95834c58f6d2" providerId="ADAL" clId="{987D25F0-D5A4-4568-82A4-1BBDFD77D6C2}" dt="2022-11-30T13:16:16.132" v="762" actId="14100"/>
          <ac:cxnSpMkLst>
            <pc:docMk/>
            <pc:sldMk cId="3717758458" sldId="257"/>
            <ac:cxnSpMk id="23" creationId="{D7EEADBE-6003-86D1-D521-3927B13C9D7C}"/>
          </ac:cxnSpMkLst>
        </pc:cxnChg>
        <pc:cxnChg chg="mod">
          <ac:chgData name="佐々木 綾太" userId="e6136bd8-2b6a-4fd2-9add-95834c58f6d2" providerId="ADAL" clId="{987D25F0-D5A4-4568-82A4-1BBDFD77D6C2}" dt="2022-11-30T13:16:22.063" v="763" actId="14100"/>
          <ac:cxnSpMkLst>
            <pc:docMk/>
            <pc:sldMk cId="3717758458" sldId="257"/>
            <ac:cxnSpMk id="25" creationId="{BF52FE68-533D-6D15-6D68-AB78B5252C77}"/>
          </ac:cxnSpMkLst>
        </pc:cxnChg>
        <pc:cxnChg chg="mod">
          <ac:chgData name="佐々木 綾太" userId="e6136bd8-2b6a-4fd2-9add-95834c58f6d2" providerId="ADAL" clId="{987D25F0-D5A4-4568-82A4-1BBDFD77D6C2}" dt="2022-11-30T13:16:29.777" v="765" actId="14100"/>
          <ac:cxnSpMkLst>
            <pc:docMk/>
            <pc:sldMk cId="3717758458" sldId="257"/>
            <ac:cxnSpMk id="27" creationId="{BC036F25-2CBB-81AE-1619-26043A059B66}"/>
          </ac:cxnSpMkLst>
        </pc:cxnChg>
        <pc:cxnChg chg="mod">
          <ac:chgData name="佐々木 綾太" userId="e6136bd8-2b6a-4fd2-9add-95834c58f6d2" providerId="ADAL" clId="{987D25F0-D5A4-4568-82A4-1BBDFD77D6C2}" dt="2022-11-30T12:23:59.374" v="118" actId="14100"/>
          <ac:cxnSpMkLst>
            <pc:docMk/>
            <pc:sldMk cId="3717758458" sldId="257"/>
            <ac:cxnSpMk id="31" creationId="{A423A027-E5F5-5A9C-3787-2467893C1D3C}"/>
          </ac:cxnSpMkLst>
        </pc:cxnChg>
      </pc:sldChg>
      <pc:sldChg chg="modSp mod">
        <pc:chgData name="佐々木 綾太" userId="e6136bd8-2b6a-4fd2-9add-95834c58f6d2" providerId="ADAL" clId="{987D25F0-D5A4-4568-82A4-1BBDFD77D6C2}" dt="2022-12-03T01:46:45.459" v="14260" actId="20577"/>
        <pc:sldMkLst>
          <pc:docMk/>
          <pc:sldMk cId="2133965750" sldId="258"/>
        </pc:sldMkLst>
        <pc:spChg chg="mod">
          <ac:chgData name="佐々木 綾太" userId="e6136bd8-2b6a-4fd2-9add-95834c58f6d2" providerId="ADAL" clId="{987D25F0-D5A4-4568-82A4-1BBDFD77D6C2}" dt="2022-12-03T01:46:45.459" v="14260" actId="20577"/>
          <ac:spMkLst>
            <pc:docMk/>
            <pc:sldMk cId="2133965750" sldId="258"/>
            <ac:spMk id="3" creationId="{CF941FB0-4FE1-F718-D08B-7175316F9ED7}"/>
          </ac:spMkLst>
        </pc:spChg>
      </pc:sldChg>
      <pc:sldChg chg="addSp delSp modSp add mod">
        <pc:chgData name="佐々木 綾太" userId="e6136bd8-2b6a-4fd2-9add-95834c58f6d2" providerId="ADAL" clId="{987D25F0-D5A4-4568-82A4-1BBDFD77D6C2}" dt="2022-12-01T13:11:37.096" v="4581" actId="20577"/>
        <pc:sldMkLst>
          <pc:docMk/>
          <pc:sldMk cId="1535078591" sldId="259"/>
        </pc:sldMkLst>
        <pc:spChg chg="mod">
          <ac:chgData name="佐々木 綾太" userId="e6136bd8-2b6a-4fd2-9add-95834c58f6d2" providerId="ADAL" clId="{987D25F0-D5A4-4568-82A4-1BBDFD77D6C2}" dt="2022-12-01T11:17:16.301" v="2356" actId="20577"/>
          <ac:spMkLst>
            <pc:docMk/>
            <pc:sldMk cId="1535078591" sldId="259"/>
            <ac:spMk id="2" creationId="{4A5EE6EC-568C-FFCD-04D4-7A075F05E61F}"/>
          </ac:spMkLst>
        </pc:spChg>
        <pc:spChg chg="del">
          <ac:chgData name="佐々木 綾太" userId="e6136bd8-2b6a-4fd2-9add-95834c58f6d2" providerId="ADAL" clId="{987D25F0-D5A4-4568-82A4-1BBDFD77D6C2}" dt="2022-11-30T13:39:08.623" v="1094" actId="478"/>
          <ac:spMkLst>
            <pc:docMk/>
            <pc:sldMk cId="1535078591" sldId="259"/>
            <ac:spMk id="5" creationId="{3EBBB3E5-2408-4674-89EB-22CD1164CAA4}"/>
          </ac:spMkLst>
        </pc:spChg>
        <pc:spChg chg="del">
          <ac:chgData name="佐々木 綾太" userId="e6136bd8-2b6a-4fd2-9add-95834c58f6d2" providerId="ADAL" clId="{987D25F0-D5A4-4568-82A4-1BBDFD77D6C2}" dt="2022-11-30T13:39:11.553" v="1095" actId="478"/>
          <ac:spMkLst>
            <pc:docMk/>
            <pc:sldMk cId="1535078591" sldId="259"/>
            <ac:spMk id="6" creationId="{F37A06F6-5FE0-AA8B-B962-2E6442ABC87D}"/>
          </ac:spMkLst>
        </pc:spChg>
        <pc:spChg chg="del">
          <ac:chgData name="佐々木 綾太" userId="e6136bd8-2b6a-4fd2-9add-95834c58f6d2" providerId="ADAL" clId="{987D25F0-D5A4-4568-82A4-1BBDFD77D6C2}" dt="2022-11-30T13:39:11.553" v="1095" actId="478"/>
          <ac:spMkLst>
            <pc:docMk/>
            <pc:sldMk cId="1535078591" sldId="259"/>
            <ac:spMk id="7" creationId="{453F9DEC-6C7C-33D0-5E43-591207BF7738}"/>
          </ac:spMkLst>
        </pc:spChg>
        <pc:spChg chg="del">
          <ac:chgData name="佐々木 綾太" userId="e6136bd8-2b6a-4fd2-9add-95834c58f6d2" providerId="ADAL" clId="{987D25F0-D5A4-4568-82A4-1BBDFD77D6C2}" dt="2022-11-30T13:39:08.623" v="1094" actId="478"/>
          <ac:spMkLst>
            <pc:docMk/>
            <pc:sldMk cId="1535078591" sldId="259"/>
            <ac:spMk id="8" creationId="{CA6D4BC1-C701-4937-12A3-14BFB4B922D3}"/>
          </ac:spMkLst>
        </pc:spChg>
        <pc:spChg chg="del">
          <ac:chgData name="佐々木 綾太" userId="e6136bd8-2b6a-4fd2-9add-95834c58f6d2" providerId="ADAL" clId="{987D25F0-D5A4-4568-82A4-1BBDFD77D6C2}" dt="2022-11-30T13:39:08.623" v="1094" actId="478"/>
          <ac:spMkLst>
            <pc:docMk/>
            <pc:sldMk cId="1535078591" sldId="259"/>
            <ac:spMk id="9" creationId="{4ADCF672-1103-96D7-830D-940188366A63}"/>
          </ac:spMkLst>
        </pc:spChg>
        <pc:spChg chg="del">
          <ac:chgData name="佐々木 綾太" userId="e6136bd8-2b6a-4fd2-9add-95834c58f6d2" providerId="ADAL" clId="{987D25F0-D5A4-4568-82A4-1BBDFD77D6C2}" dt="2022-11-30T13:39:08.623" v="1094" actId="478"/>
          <ac:spMkLst>
            <pc:docMk/>
            <pc:sldMk cId="1535078591" sldId="259"/>
            <ac:spMk id="10" creationId="{C237AFFB-C466-A06B-EB24-E192245301C9}"/>
          </ac:spMkLst>
        </pc:spChg>
        <pc:spChg chg="del">
          <ac:chgData name="佐々木 綾太" userId="e6136bd8-2b6a-4fd2-9add-95834c58f6d2" providerId="ADAL" clId="{987D25F0-D5A4-4568-82A4-1BBDFD77D6C2}" dt="2022-11-30T13:39:11.553" v="1095" actId="478"/>
          <ac:spMkLst>
            <pc:docMk/>
            <pc:sldMk cId="1535078591" sldId="259"/>
            <ac:spMk id="12" creationId="{B98B855D-959A-ADB4-1CF3-C0B6D07A91BB}"/>
          </ac:spMkLst>
        </pc:spChg>
        <pc:spChg chg="del">
          <ac:chgData name="佐々木 綾太" userId="e6136bd8-2b6a-4fd2-9add-95834c58f6d2" providerId="ADAL" clId="{987D25F0-D5A4-4568-82A4-1BBDFD77D6C2}" dt="2022-11-30T13:39:11.553" v="1095" actId="478"/>
          <ac:spMkLst>
            <pc:docMk/>
            <pc:sldMk cId="1535078591" sldId="259"/>
            <ac:spMk id="13" creationId="{D4641862-46BD-667F-9187-89964B521689}"/>
          </ac:spMkLst>
        </pc:spChg>
        <pc:spChg chg="del mod">
          <ac:chgData name="佐々木 綾太" userId="e6136bd8-2b6a-4fd2-9add-95834c58f6d2" providerId="ADAL" clId="{987D25F0-D5A4-4568-82A4-1BBDFD77D6C2}" dt="2022-11-30T13:39:04.432" v="1092" actId="478"/>
          <ac:spMkLst>
            <pc:docMk/>
            <pc:sldMk cId="1535078591" sldId="259"/>
            <ac:spMk id="20" creationId="{09EFEF69-E450-9AA1-7873-6E13D428F5E3}"/>
          </ac:spMkLst>
        </pc:spChg>
        <pc:spChg chg="del">
          <ac:chgData name="佐々木 綾太" userId="e6136bd8-2b6a-4fd2-9add-95834c58f6d2" providerId="ADAL" clId="{987D25F0-D5A4-4568-82A4-1BBDFD77D6C2}" dt="2022-11-30T13:39:14.712" v="1096" actId="478"/>
          <ac:spMkLst>
            <pc:docMk/>
            <pc:sldMk cId="1535078591" sldId="259"/>
            <ac:spMk id="30" creationId="{FF7C71FF-711E-7816-EDEE-3816CAE6C9E6}"/>
          </ac:spMkLst>
        </pc:spChg>
        <pc:spChg chg="add mod">
          <ac:chgData name="佐々木 綾太" userId="e6136bd8-2b6a-4fd2-9add-95834c58f6d2" providerId="ADAL" clId="{987D25F0-D5A4-4568-82A4-1BBDFD77D6C2}" dt="2022-12-01T13:11:37.096" v="4581" actId="20577"/>
          <ac:spMkLst>
            <pc:docMk/>
            <pc:sldMk cId="1535078591" sldId="259"/>
            <ac:spMk id="37" creationId="{53AD56EE-9E79-0301-B4FF-55A6033B8428}"/>
          </ac:spMkLst>
        </pc:spChg>
        <pc:picChg chg="del">
          <ac:chgData name="佐々木 綾太" userId="e6136bd8-2b6a-4fd2-9add-95834c58f6d2" providerId="ADAL" clId="{987D25F0-D5A4-4568-82A4-1BBDFD77D6C2}" dt="2022-11-30T13:39:06.184" v="1093" actId="478"/>
          <ac:picMkLst>
            <pc:docMk/>
            <pc:sldMk cId="1535078591" sldId="259"/>
            <ac:picMk id="4" creationId="{227BB2F2-7CD6-9DB0-9068-2525B365CE4D}"/>
          </ac:picMkLst>
        </pc:picChg>
        <pc:picChg chg="add del mod">
          <ac:chgData name="佐々木 綾太" userId="e6136bd8-2b6a-4fd2-9add-95834c58f6d2" providerId="ADAL" clId="{987D25F0-D5A4-4568-82A4-1BBDFD77D6C2}" dt="2022-11-30T13:42:55.088" v="1107" actId="478"/>
          <ac:picMkLst>
            <pc:docMk/>
            <pc:sldMk cId="1535078591" sldId="259"/>
            <ac:picMk id="11" creationId="{481C1E94-1C04-6D3F-486F-8BFFC8182FAF}"/>
          </ac:picMkLst>
        </pc:picChg>
        <pc:picChg chg="add del mod">
          <ac:chgData name="佐々木 綾太" userId="e6136bd8-2b6a-4fd2-9add-95834c58f6d2" providerId="ADAL" clId="{987D25F0-D5A4-4568-82A4-1BBDFD77D6C2}" dt="2022-11-30T13:42:56.587" v="1108" actId="478"/>
          <ac:picMkLst>
            <pc:docMk/>
            <pc:sldMk cId="1535078591" sldId="259"/>
            <ac:picMk id="17" creationId="{54290747-63C4-6AFF-4A67-4D22CF43C000}"/>
          </ac:picMkLst>
        </pc:picChg>
        <pc:picChg chg="del">
          <ac:chgData name="佐々木 綾太" userId="e6136bd8-2b6a-4fd2-9add-95834c58f6d2" providerId="ADAL" clId="{987D25F0-D5A4-4568-82A4-1BBDFD77D6C2}" dt="2022-11-30T13:38:57.220" v="1089" actId="478"/>
          <ac:picMkLst>
            <pc:docMk/>
            <pc:sldMk cId="1535078591" sldId="259"/>
            <ac:picMk id="18" creationId="{49FF8A4A-7603-E2F8-4862-A260F9F7BE7C}"/>
          </ac:picMkLst>
        </pc:picChg>
        <pc:picChg chg="del">
          <ac:chgData name="佐々木 綾太" userId="e6136bd8-2b6a-4fd2-9add-95834c58f6d2" providerId="ADAL" clId="{987D25F0-D5A4-4568-82A4-1BBDFD77D6C2}" dt="2022-11-30T13:39:14.712" v="1096" actId="478"/>
          <ac:picMkLst>
            <pc:docMk/>
            <pc:sldMk cId="1535078591" sldId="259"/>
            <ac:picMk id="19" creationId="{D7F01523-23BE-D29D-CE34-21CA1867C4D6}"/>
          </ac:picMkLst>
        </pc:picChg>
        <pc:picChg chg="del">
          <ac:chgData name="佐々木 綾太" userId="e6136bd8-2b6a-4fd2-9add-95834c58f6d2" providerId="ADAL" clId="{987D25F0-D5A4-4568-82A4-1BBDFD77D6C2}" dt="2022-11-30T13:39:14.712" v="1096" actId="478"/>
          <ac:picMkLst>
            <pc:docMk/>
            <pc:sldMk cId="1535078591" sldId="259"/>
            <ac:picMk id="24" creationId="{7EA29A1D-0A81-31A2-A3F1-0EF9EF8BC47F}"/>
          </ac:picMkLst>
        </pc:picChg>
        <pc:picChg chg="add del mod">
          <ac:chgData name="佐々木 綾太" userId="e6136bd8-2b6a-4fd2-9add-95834c58f6d2" providerId="ADAL" clId="{987D25F0-D5A4-4568-82A4-1BBDFD77D6C2}" dt="2022-11-30T13:43:55.305" v="1113" actId="478"/>
          <ac:picMkLst>
            <pc:docMk/>
            <pc:sldMk cId="1535078591" sldId="259"/>
            <ac:picMk id="26" creationId="{2B6A493D-193E-CAFE-BA64-01081CA2CB6E}"/>
          </ac:picMkLst>
        </pc:picChg>
        <pc:picChg chg="del">
          <ac:chgData name="佐々木 綾太" userId="e6136bd8-2b6a-4fd2-9add-95834c58f6d2" providerId="ADAL" clId="{987D25F0-D5A4-4568-82A4-1BBDFD77D6C2}" dt="2022-11-30T13:39:14.712" v="1096" actId="478"/>
          <ac:picMkLst>
            <pc:docMk/>
            <pc:sldMk cId="1535078591" sldId="259"/>
            <ac:picMk id="28" creationId="{33438224-5F64-CB3F-63E0-7358A5452B8F}"/>
          </ac:picMkLst>
        </pc:picChg>
        <pc:picChg chg="add del mod">
          <ac:chgData name="佐々木 綾太" userId="e6136bd8-2b6a-4fd2-9add-95834c58f6d2" providerId="ADAL" clId="{987D25F0-D5A4-4568-82A4-1BBDFD77D6C2}" dt="2022-11-30T13:45:44.875" v="1159" actId="1076"/>
          <ac:picMkLst>
            <pc:docMk/>
            <pc:sldMk cId="1535078591" sldId="259"/>
            <ac:picMk id="32" creationId="{59B98021-DB1D-0BDB-6F15-44CA4B236542}"/>
          </ac:picMkLst>
        </pc:picChg>
        <pc:picChg chg="add del mod">
          <ac:chgData name="佐々木 綾太" userId="e6136bd8-2b6a-4fd2-9add-95834c58f6d2" providerId="ADAL" clId="{987D25F0-D5A4-4568-82A4-1BBDFD77D6C2}" dt="2022-11-30T13:45:27.796" v="1129" actId="22"/>
          <ac:picMkLst>
            <pc:docMk/>
            <pc:sldMk cId="1535078591" sldId="259"/>
            <ac:picMk id="34" creationId="{900B34E3-F7C0-F62F-6EB7-F5F28F2E72E6}"/>
          </ac:picMkLst>
        </pc:picChg>
        <pc:picChg chg="del">
          <ac:chgData name="佐々木 綾太" userId="e6136bd8-2b6a-4fd2-9add-95834c58f6d2" providerId="ADAL" clId="{987D25F0-D5A4-4568-82A4-1BBDFD77D6C2}" dt="2022-11-30T13:39:17.672" v="1097" actId="478"/>
          <ac:picMkLst>
            <pc:docMk/>
            <pc:sldMk cId="1535078591" sldId="259"/>
            <ac:picMk id="35" creationId="{AD77724A-1B10-3433-157D-B16779353907}"/>
          </ac:picMkLst>
        </pc:picChg>
        <pc:picChg chg="del">
          <ac:chgData name="佐々木 綾太" userId="e6136bd8-2b6a-4fd2-9add-95834c58f6d2" providerId="ADAL" clId="{987D25F0-D5A4-4568-82A4-1BBDFD77D6C2}" dt="2022-11-30T13:38:54.616" v="1088" actId="478"/>
          <ac:picMkLst>
            <pc:docMk/>
            <pc:sldMk cId="1535078591" sldId="259"/>
            <ac:picMk id="36" creationId="{15E2DC5D-23DE-A807-9526-D7619B81C15C}"/>
          </ac:picMkLst>
        </pc:picChg>
        <pc:picChg chg="del">
          <ac:chgData name="佐々木 綾太" userId="e6136bd8-2b6a-4fd2-9add-95834c58f6d2" providerId="ADAL" clId="{987D25F0-D5A4-4568-82A4-1BBDFD77D6C2}" dt="2022-11-30T13:38:57.220" v="1089" actId="478"/>
          <ac:picMkLst>
            <pc:docMk/>
            <pc:sldMk cId="1535078591" sldId="259"/>
            <ac:picMk id="38" creationId="{55E85C98-061C-7CE4-CC19-62778519C9E2}"/>
          </ac:picMkLst>
        </pc:picChg>
        <pc:picChg chg="del">
          <ac:chgData name="佐々木 綾太" userId="e6136bd8-2b6a-4fd2-9add-95834c58f6d2" providerId="ADAL" clId="{987D25F0-D5A4-4568-82A4-1BBDFD77D6C2}" dt="2022-11-30T13:39:14.712" v="1096" actId="478"/>
          <ac:picMkLst>
            <pc:docMk/>
            <pc:sldMk cId="1535078591" sldId="259"/>
            <ac:picMk id="39" creationId="{9ADB28EE-C39E-CF73-FEC2-B83D049B2617}"/>
          </ac:picMkLst>
        </pc:picChg>
        <pc:picChg chg="del">
          <ac:chgData name="佐々木 綾太" userId="e6136bd8-2b6a-4fd2-9add-95834c58f6d2" providerId="ADAL" clId="{987D25F0-D5A4-4568-82A4-1BBDFD77D6C2}" dt="2022-11-30T13:39:14.712" v="1096" actId="478"/>
          <ac:picMkLst>
            <pc:docMk/>
            <pc:sldMk cId="1535078591" sldId="259"/>
            <ac:picMk id="41" creationId="{8F7AC14C-4A8F-09B6-36C8-69B68F8F6E2D}"/>
          </ac:picMkLst>
        </pc:picChg>
        <pc:picChg chg="del">
          <ac:chgData name="佐々木 綾太" userId="e6136bd8-2b6a-4fd2-9add-95834c58f6d2" providerId="ADAL" clId="{987D25F0-D5A4-4568-82A4-1BBDFD77D6C2}" dt="2022-11-30T13:38:57.220" v="1089" actId="478"/>
          <ac:picMkLst>
            <pc:docMk/>
            <pc:sldMk cId="1535078591" sldId="259"/>
            <ac:picMk id="43" creationId="{47BA3B61-6193-9999-BF2F-359EB216EF78}"/>
          </ac:picMkLst>
        </pc:picChg>
        <pc:picChg chg="del">
          <ac:chgData name="佐々木 綾太" userId="e6136bd8-2b6a-4fd2-9add-95834c58f6d2" providerId="ADAL" clId="{987D25F0-D5A4-4568-82A4-1BBDFD77D6C2}" dt="2022-11-30T13:39:00.452" v="1090" actId="478"/>
          <ac:picMkLst>
            <pc:docMk/>
            <pc:sldMk cId="1535078591" sldId="259"/>
            <ac:picMk id="45" creationId="{DDDE09DC-E3F5-64FF-9A5A-565D9177D14B}"/>
          </ac:picMkLst>
        </pc:picChg>
        <pc:picChg chg="del">
          <ac:chgData name="佐々木 綾太" userId="e6136bd8-2b6a-4fd2-9add-95834c58f6d2" providerId="ADAL" clId="{987D25F0-D5A4-4568-82A4-1BBDFD77D6C2}" dt="2022-11-30T13:39:00.452" v="1090" actId="478"/>
          <ac:picMkLst>
            <pc:docMk/>
            <pc:sldMk cId="1535078591" sldId="259"/>
            <ac:picMk id="47" creationId="{AAF9A56E-A04E-9047-15EA-0346B6283350}"/>
          </ac:picMkLst>
        </pc:picChg>
        <pc:picChg chg="del">
          <ac:chgData name="佐々木 綾太" userId="e6136bd8-2b6a-4fd2-9add-95834c58f6d2" providerId="ADAL" clId="{987D25F0-D5A4-4568-82A4-1BBDFD77D6C2}" dt="2022-11-30T13:38:57.220" v="1089" actId="478"/>
          <ac:picMkLst>
            <pc:docMk/>
            <pc:sldMk cId="1535078591" sldId="259"/>
            <ac:picMk id="49" creationId="{615F17B2-C2E0-C8B6-7B06-E45F8BA988DF}"/>
          </ac:picMkLst>
        </pc:picChg>
        <pc:picChg chg="del">
          <ac:chgData name="佐々木 綾太" userId="e6136bd8-2b6a-4fd2-9add-95834c58f6d2" providerId="ADAL" clId="{987D25F0-D5A4-4568-82A4-1BBDFD77D6C2}" dt="2022-11-30T13:38:57.220" v="1089" actId="478"/>
          <ac:picMkLst>
            <pc:docMk/>
            <pc:sldMk cId="1535078591" sldId="259"/>
            <ac:picMk id="51" creationId="{7F85AA05-2A87-9B4B-7530-3AFA6728F08E}"/>
          </ac:picMkLst>
        </pc:picChg>
        <pc:picChg chg="del">
          <ac:chgData name="佐々木 綾太" userId="e6136bd8-2b6a-4fd2-9add-95834c58f6d2" providerId="ADAL" clId="{987D25F0-D5A4-4568-82A4-1BBDFD77D6C2}" dt="2022-11-30T13:38:57.220" v="1089" actId="478"/>
          <ac:picMkLst>
            <pc:docMk/>
            <pc:sldMk cId="1535078591" sldId="259"/>
            <ac:picMk id="55" creationId="{1492BB33-0643-3127-5F3A-D487A9B1EF96}"/>
          </ac:picMkLst>
        </pc:picChg>
        <pc:picChg chg="del">
          <ac:chgData name="佐々木 綾太" userId="e6136bd8-2b6a-4fd2-9add-95834c58f6d2" providerId="ADAL" clId="{987D25F0-D5A4-4568-82A4-1BBDFD77D6C2}" dt="2022-11-30T13:38:57.220" v="1089" actId="478"/>
          <ac:picMkLst>
            <pc:docMk/>
            <pc:sldMk cId="1535078591" sldId="259"/>
            <ac:picMk id="59" creationId="{5B4E4DBF-0B97-3BE0-B5DE-C0424F540ED1}"/>
          </ac:picMkLst>
        </pc:picChg>
        <pc:picChg chg="del">
          <ac:chgData name="佐々木 綾太" userId="e6136bd8-2b6a-4fd2-9add-95834c58f6d2" providerId="ADAL" clId="{987D25F0-D5A4-4568-82A4-1BBDFD77D6C2}" dt="2022-11-30T13:39:17.672" v="1097" actId="478"/>
          <ac:picMkLst>
            <pc:docMk/>
            <pc:sldMk cId="1535078591" sldId="259"/>
            <ac:picMk id="80" creationId="{EE2F9C84-611D-01C4-5310-A26143373A9E}"/>
          </ac:picMkLst>
        </pc:picChg>
        <pc:picChg chg="del">
          <ac:chgData name="佐々木 綾太" userId="e6136bd8-2b6a-4fd2-9add-95834c58f6d2" providerId="ADAL" clId="{987D25F0-D5A4-4568-82A4-1BBDFD77D6C2}" dt="2022-11-30T13:39:17.672" v="1097" actId="478"/>
          <ac:picMkLst>
            <pc:docMk/>
            <pc:sldMk cId="1535078591" sldId="259"/>
            <ac:picMk id="82" creationId="{5421112A-9176-DEC3-6C2A-5CB70787E6B7}"/>
          </ac:picMkLst>
        </pc:picChg>
        <pc:picChg chg="del">
          <ac:chgData name="佐々木 綾太" userId="e6136bd8-2b6a-4fd2-9add-95834c58f6d2" providerId="ADAL" clId="{987D25F0-D5A4-4568-82A4-1BBDFD77D6C2}" dt="2022-11-30T13:39:17.672" v="1097" actId="478"/>
          <ac:picMkLst>
            <pc:docMk/>
            <pc:sldMk cId="1535078591" sldId="259"/>
            <ac:picMk id="94" creationId="{43675BF2-64CA-63F7-9863-AA03B5D4F54A}"/>
          </ac:picMkLst>
        </pc:picChg>
        <pc:cxnChg chg="del">
          <ac:chgData name="佐々木 綾太" userId="e6136bd8-2b6a-4fd2-9add-95834c58f6d2" providerId="ADAL" clId="{987D25F0-D5A4-4568-82A4-1BBDFD77D6C2}" dt="2022-11-30T13:39:11.553" v="1095" actId="478"/>
          <ac:cxnSpMkLst>
            <pc:docMk/>
            <pc:sldMk cId="1535078591" sldId="259"/>
            <ac:cxnSpMk id="15" creationId="{2915F5A4-1484-DEE1-B822-E19843F88A44}"/>
          </ac:cxnSpMkLst>
        </pc:cxnChg>
        <pc:cxnChg chg="del">
          <ac:chgData name="佐々木 綾太" userId="e6136bd8-2b6a-4fd2-9add-95834c58f6d2" providerId="ADAL" clId="{987D25F0-D5A4-4568-82A4-1BBDFD77D6C2}" dt="2022-11-30T13:39:11.553" v="1095" actId="478"/>
          <ac:cxnSpMkLst>
            <pc:docMk/>
            <pc:sldMk cId="1535078591" sldId="259"/>
            <ac:cxnSpMk id="16" creationId="{4D8C6B79-4C5E-8239-B527-9593C2BEC6E7}"/>
          </ac:cxnSpMkLst>
        </pc:cxnChg>
        <pc:cxnChg chg="del">
          <ac:chgData name="佐々木 綾太" userId="e6136bd8-2b6a-4fd2-9add-95834c58f6d2" providerId="ADAL" clId="{987D25F0-D5A4-4568-82A4-1BBDFD77D6C2}" dt="2022-11-30T13:39:08.623" v="1094" actId="478"/>
          <ac:cxnSpMkLst>
            <pc:docMk/>
            <pc:sldMk cId="1535078591" sldId="259"/>
            <ac:cxnSpMk id="21" creationId="{4BFCC8B5-143C-1D8D-8865-C37F1261A6C0}"/>
          </ac:cxnSpMkLst>
        </pc:cxnChg>
        <pc:cxnChg chg="del">
          <ac:chgData name="佐々木 綾太" userId="e6136bd8-2b6a-4fd2-9add-95834c58f6d2" providerId="ADAL" clId="{987D25F0-D5A4-4568-82A4-1BBDFD77D6C2}" dt="2022-11-30T13:39:08.623" v="1094" actId="478"/>
          <ac:cxnSpMkLst>
            <pc:docMk/>
            <pc:sldMk cId="1535078591" sldId="259"/>
            <ac:cxnSpMk id="23" creationId="{D7EEADBE-6003-86D1-D521-3927B13C9D7C}"/>
          </ac:cxnSpMkLst>
        </pc:cxnChg>
        <pc:cxnChg chg="del">
          <ac:chgData name="佐々木 綾太" userId="e6136bd8-2b6a-4fd2-9add-95834c58f6d2" providerId="ADAL" clId="{987D25F0-D5A4-4568-82A4-1BBDFD77D6C2}" dt="2022-11-30T13:39:08.623" v="1094" actId="478"/>
          <ac:cxnSpMkLst>
            <pc:docMk/>
            <pc:sldMk cId="1535078591" sldId="259"/>
            <ac:cxnSpMk id="25" creationId="{BF52FE68-533D-6D15-6D68-AB78B5252C77}"/>
          </ac:cxnSpMkLst>
        </pc:cxnChg>
        <pc:cxnChg chg="del">
          <ac:chgData name="佐々木 綾太" userId="e6136bd8-2b6a-4fd2-9add-95834c58f6d2" providerId="ADAL" clId="{987D25F0-D5A4-4568-82A4-1BBDFD77D6C2}" dt="2022-11-30T13:39:08.623" v="1094" actId="478"/>
          <ac:cxnSpMkLst>
            <pc:docMk/>
            <pc:sldMk cId="1535078591" sldId="259"/>
            <ac:cxnSpMk id="27" creationId="{BC036F25-2CBB-81AE-1619-26043A059B66}"/>
          </ac:cxnSpMkLst>
        </pc:cxnChg>
        <pc:cxnChg chg="del">
          <ac:chgData name="佐々木 綾太" userId="e6136bd8-2b6a-4fd2-9add-95834c58f6d2" providerId="ADAL" clId="{987D25F0-D5A4-4568-82A4-1BBDFD77D6C2}" dt="2022-11-30T13:39:11.553" v="1095" actId="478"/>
          <ac:cxnSpMkLst>
            <pc:docMk/>
            <pc:sldMk cId="1535078591" sldId="259"/>
            <ac:cxnSpMk id="31" creationId="{A423A027-E5F5-5A9C-3787-2467893C1D3C}"/>
          </ac:cxnSpMkLst>
        </pc:cxnChg>
      </pc:sldChg>
      <pc:sldChg chg="del">
        <pc:chgData name="佐々木 綾太" userId="e6136bd8-2b6a-4fd2-9add-95834c58f6d2" providerId="ADAL" clId="{987D25F0-D5A4-4568-82A4-1BBDFD77D6C2}" dt="2022-11-30T13:38:13.652" v="1027" actId="47"/>
        <pc:sldMkLst>
          <pc:docMk/>
          <pc:sldMk cId="4072475562" sldId="259"/>
        </pc:sldMkLst>
      </pc:sldChg>
      <pc:sldChg chg="del">
        <pc:chgData name="佐々木 綾太" userId="e6136bd8-2b6a-4fd2-9add-95834c58f6d2" providerId="ADAL" clId="{987D25F0-D5A4-4568-82A4-1BBDFD77D6C2}" dt="2022-11-30T13:38:18.564" v="1028" actId="47"/>
        <pc:sldMkLst>
          <pc:docMk/>
          <pc:sldMk cId="1263693467" sldId="260"/>
        </pc:sldMkLst>
      </pc:sldChg>
      <pc:sldChg chg="addSp delSp modSp add mod modAnim">
        <pc:chgData name="佐々木 綾太" userId="e6136bd8-2b6a-4fd2-9add-95834c58f6d2" providerId="ADAL" clId="{987D25F0-D5A4-4568-82A4-1BBDFD77D6C2}" dt="2022-12-01T13:11:48.067" v="4593" actId="20577"/>
        <pc:sldMkLst>
          <pc:docMk/>
          <pc:sldMk cId="3015758808" sldId="260"/>
        </pc:sldMkLst>
        <pc:spChg chg="mod">
          <ac:chgData name="佐々木 綾太" userId="e6136bd8-2b6a-4fd2-9add-95834c58f6d2" providerId="ADAL" clId="{987D25F0-D5A4-4568-82A4-1BBDFD77D6C2}" dt="2022-12-01T11:17:23.583" v="2374" actId="20577"/>
          <ac:spMkLst>
            <pc:docMk/>
            <pc:sldMk cId="3015758808" sldId="260"/>
            <ac:spMk id="2" creationId="{4A5EE6EC-568C-FFCD-04D4-7A075F05E61F}"/>
          </ac:spMkLst>
        </pc:spChg>
        <pc:spChg chg="mod">
          <ac:chgData name="佐々木 綾太" userId="e6136bd8-2b6a-4fd2-9add-95834c58f6d2" providerId="ADAL" clId="{987D25F0-D5A4-4568-82A4-1BBDFD77D6C2}" dt="2022-12-01T13:11:48.067" v="4593" actId="20577"/>
          <ac:spMkLst>
            <pc:docMk/>
            <pc:sldMk cId="3015758808" sldId="260"/>
            <ac:spMk id="37" creationId="{53AD56EE-9E79-0301-B4FF-55A6033B8428}"/>
          </ac:spMkLst>
        </pc:spChg>
        <pc:picChg chg="add mod">
          <ac:chgData name="佐々木 綾太" userId="e6136bd8-2b6a-4fd2-9add-95834c58f6d2" providerId="ADAL" clId="{987D25F0-D5A4-4568-82A4-1BBDFD77D6C2}" dt="2022-12-01T11:27:01.980" v="2421" actId="1076"/>
          <ac:picMkLst>
            <pc:docMk/>
            <pc:sldMk cId="3015758808" sldId="260"/>
            <ac:picMk id="3" creationId="{5981AE19-B8C4-3662-3EBE-6EF0DE0FA7A3}"/>
          </ac:picMkLst>
        </pc:picChg>
        <pc:picChg chg="del">
          <ac:chgData name="佐々木 綾太" userId="e6136bd8-2b6a-4fd2-9add-95834c58f6d2" providerId="ADAL" clId="{987D25F0-D5A4-4568-82A4-1BBDFD77D6C2}" dt="2022-12-01T11:27:05.043" v="2422" actId="478"/>
          <ac:picMkLst>
            <pc:docMk/>
            <pc:sldMk cId="3015758808" sldId="260"/>
            <ac:picMk id="32" creationId="{59B98021-DB1D-0BDB-6F15-44CA4B236542}"/>
          </ac:picMkLst>
        </pc:picChg>
      </pc:sldChg>
      <pc:sldChg chg="addSp delSp modSp add mod setBg delAnim">
        <pc:chgData name="佐々木 綾太" userId="e6136bd8-2b6a-4fd2-9add-95834c58f6d2" providerId="ADAL" clId="{987D25F0-D5A4-4568-82A4-1BBDFD77D6C2}" dt="2022-12-01T12:50:29.646" v="4274" actId="20577"/>
        <pc:sldMkLst>
          <pc:docMk/>
          <pc:sldMk cId="3173316919" sldId="261"/>
        </pc:sldMkLst>
        <pc:spChg chg="mod">
          <ac:chgData name="佐々木 綾太" userId="e6136bd8-2b6a-4fd2-9add-95834c58f6d2" providerId="ADAL" clId="{987D25F0-D5A4-4568-82A4-1BBDFD77D6C2}" dt="2022-12-01T12:33:47.297" v="3873" actId="26606"/>
          <ac:spMkLst>
            <pc:docMk/>
            <pc:sldMk cId="3173316919" sldId="261"/>
            <ac:spMk id="2" creationId="{4A5EE6EC-568C-FFCD-04D4-7A075F05E61F}"/>
          </ac:spMkLst>
        </pc:spChg>
        <pc:spChg chg="add del mod">
          <ac:chgData name="佐々木 綾太" userId="e6136bd8-2b6a-4fd2-9add-95834c58f6d2" providerId="ADAL" clId="{987D25F0-D5A4-4568-82A4-1BBDFD77D6C2}" dt="2022-12-01T12:50:29.646" v="4274" actId="20577"/>
          <ac:spMkLst>
            <pc:docMk/>
            <pc:sldMk cId="3173316919" sldId="261"/>
            <ac:spMk id="37" creationId="{53AD56EE-9E79-0301-B4FF-55A6033B8428}"/>
          </ac:spMkLst>
        </pc:spChg>
        <pc:spChg chg="add del">
          <ac:chgData name="佐々木 綾太" userId="e6136bd8-2b6a-4fd2-9add-95834c58f6d2" providerId="ADAL" clId="{987D25F0-D5A4-4568-82A4-1BBDFD77D6C2}" dt="2022-12-01T12:33:42.859" v="3871" actId="26606"/>
          <ac:spMkLst>
            <pc:docMk/>
            <pc:sldMk cId="3173316919" sldId="261"/>
            <ac:spMk id="58" creationId="{3F088236-D655-4F88-B238-E16762358025}"/>
          </ac:spMkLst>
        </pc:spChg>
        <pc:spChg chg="add del">
          <ac:chgData name="佐々木 綾太" userId="e6136bd8-2b6a-4fd2-9add-95834c58f6d2" providerId="ADAL" clId="{987D25F0-D5A4-4568-82A4-1BBDFD77D6C2}" dt="2022-12-01T12:33:42.859" v="3871" actId="26606"/>
          <ac:spMkLst>
            <pc:docMk/>
            <pc:sldMk cId="3173316919" sldId="261"/>
            <ac:spMk id="60" creationId="{3DAC0C92-199E-475C-9390-119A9B027276}"/>
          </ac:spMkLst>
        </pc:spChg>
        <pc:spChg chg="add del">
          <ac:chgData name="佐々木 綾太" userId="e6136bd8-2b6a-4fd2-9add-95834c58f6d2" providerId="ADAL" clId="{987D25F0-D5A4-4568-82A4-1BBDFD77D6C2}" dt="2022-12-01T12:33:42.859" v="3871" actId="26606"/>
          <ac:spMkLst>
            <pc:docMk/>
            <pc:sldMk cId="3173316919" sldId="261"/>
            <ac:spMk id="62" creationId="{C4CFB339-0ED8-4FE2-9EF1-6D1375B8499B}"/>
          </ac:spMkLst>
        </pc:spChg>
        <pc:spChg chg="add del">
          <ac:chgData name="佐々木 綾太" userId="e6136bd8-2b6a-4fd2-9add-95834c58f6d2" providerId="ADAL" clId="{987D25F0-D5A4-4568-82A4-1BBDFD77D6C2}" dt="2022-12-01T12:33:42.859" v="3871" actId="26606"/>
          <ac:spMkLst>
            <pc:docMk/>
            <pc:sldMk cId="3173316919" sldId="261"/>
            <ac:spMk id="64" creationId="{31896C80-2069-4431-9C19-83B913734490}"/>
          </ac:spMkLst>
        </pc:spChg>
        <pc:spChg chg="add del">
          <ac:chgData name="佐々木 綾太" userId="e6136bd8-2b6a-4fd2-9add-95834c58f6d2" providerId="ADAL" clId="{987D25F0-D5A4-4568-82A4-1BBDFD77D6C2}" dt="2022-12-01T12:33:42.859" v="3871" actId="26606"/>
          <ac:spMkLst>
            <pc:docMk/>
            <pc:sldMk cId="3173316919" sldId="261"/>
            <ac:spMk id="66" creationId="{BF120A21-0841-4823-B0C4-28AEBCEF9B78}"/>
          </ac:spMkLst>
        </pc:spChg>
        <pc:spChg chg="add del">
          <ac:chgData name="佐々木 綾太" userId="e6136bd8-2b6a-4fd2-9add-95834c58f6d2" providerId="ADAL" clId="{987D25F0-D5A4-4568-82A4-1BBDFD77D6C2}" dt="2022-12-01T12:33:42.859" v="3871" actId="26606"/>
          <ac:spMkLst>
            <pc:docMk/>
            <pc:sldMk cId="3173316919" sldId="261"/>
            <ac:spMk id="68" creationId="{DBB05BAE-BBD3-4289-899F-A6851503C6B0}"/>
          </ac:spMkLst>
        </pc:spChg>
        <pc:spChg chg="add del">
          <ac:chgData name="佐々木 綾太" userId="e6136bd8-2b6a-4fd2-9add-95834c58f6d2" providerId="ADAL" clId="{987D25F0-D5A4-4568-82A4-1BBDFD77D6C2}" dt="2022-12-01T12:33:42.859" v="3871" actId="26606"/>
          <ac:spMkLst>
            <pc:docMk/>
            <pc:sldMk cId="3173316919" sldId="261"/>
            <ac:spMk id="70" creationId="{9874D11C-36F5-4BBE-A490-019A54E953B0}"/>
          </ac:spMkLst>
        </pc:spChg>
        <pc:grpChg chg="add del">
          <ac:chgData name="佐々木 綾太" userId="e6136bd8-2b6a-4fd2-9add-95834c58f6d2" providerId="ADAL" clId="{987D25F0-D5A4-4568-82A4-1BBDFD77D6C2}" dt="2022-12-01T12:33:42.859" v="3871" actId="26606"/>
          <ac:grpSpMkLst>
            <pc:docMk/>
            <pc:sldMk cId="3173316919" sldId="261"/>
            <ac:grpSpMk id="42" creationId="{10BE40E3-5550-4CDD-B4FD-387C33EBF157}"/>
          </ac:grpSpMkLst>
        </pc:grpChg>
        <pc:grpChg chg="add del">
          <ac:chgData name="佐々木 綾太" userId="e6136bd8-2b6a-4fd2-9add-95834c58f6d2" providerId="ADAL" clId="{987D25F0-D5A4-4568-82A4-1BBDFD77D6C2}" dt="2022-12-01T12:33:47.297" v="3873" actId="26606"/>
          <ac:grpSpMkLst>
            <pc:docMk/>
            <pc:sldMk cId="3173316919" sldId="261"/>
            <ac:grpSpMk id="72" creationId="{10BE40E3-5550-4CDD-B4FD-387C33EBF157}"/>
          </ac:grpSpMkLst>
        </pc:grpChg>
        <pc:picChg chg="del">
          <ac:chgData name="佐々木 綾太" userId="e6136bd8-2b6a-4fd2-9add-95834c58f6d2" providerId="ADAL" clId="{987D25F0-D5A4-4568-82A4-1BBDFD77D6C2}" dt="2022-12-01T11:46:25.042" v="2773" actId="478"/>
          <ac:picMkLst>
            <pc:docMk/>
            <pc:sldMk cId="3173316919" sldId="261"/>
            <ac:picMk id="3" creationId="{5981AE19-B8C4-3662-3EBE-6EF0DE0FA7A3}"/>
          </ac:picMkLst>
        </pc:picChg>
        <pc:picChg chg="add mod ord">
          <ac:chgData name="佐々木 綾太" userId="e6136bd8-2b6a-4fd2-9add-95834c58f6d2" providerId="ADAL" clId="{987D25F0-D5A4-4568-82A4-1BBDFD77D6C2}" dt="2022-12-01T12:33:49.022" v="3875" actId="1076"/>
          <ac:picMkLst>
            <pc:docMk/>
            <pc:sldMk cId="3173316919" sldId="261"/>
            <ac:picMk id="4" creationId="{0060E899-0B8C-5430-D4F0-67AFAED10E7F}"/>
          </ac:picMkLst>
        </pc:picChg>
        <pc:cxnChg chg="add del">
          <ac:chgData name="佐々木 綾太" userId="e6136bd8-2b6a-4fd2-9add-95834c58f6d2" providerId="ADAL" clId="{987D25F0-D5A4-4568-82A4-1BBDFD77D6C2}" dt="2022-12-01T12:33:42.859" v="3871" actId="26606"/>
          <ac:cxnSpMkLst>
            <pc:docMk/>
            <pc:sldMk cId="3173316919" sldId="261"/>
            <ac:cxnSpMk id="54" creationId="{64FA5DFF-7FE6-4855-84E6-DFA78EE978BD}"/>
          </ac:cxnSpMkLst>
        </pc:cxnChg>
        <pc:cxnChg chg="add del">
          <ac:chgData name="佐々木 綾太" userId="e6136bd8-2b6a-4fd2-9add-95834c58f6d2" providerId="ADAL" clId="{987D25F0-D5A4-4568-82A4-1BBDFD77D6C2}" dt="2022-12-01T12:33:42.859" v="3871" actId="26606"/>
          <ac:cxnSpMkLst>
            <pc:docMk/>
            <pc:sldMk cId="3173316919" sldId="261"/>
            <ac:cxnSpMk id="56" creationId="{2AFD8CBA-54A3-4363-991B-B9C631BBFA74}"/>
          </ac:cxnSpMkLst>
        </pc:cxnChg>
      </pc:sldChg>
      <pc:sldChg chg="del">
        <pc:chgData name="佐々木 綾太" userId="e6136bd8-2b6a-4fd2-9add-95834c58f6d2" providerId="ADAL" clId="{987D25F0-D5A4-4568-82A4-1BBDFD77D6C2}" dt="2022-11-30T13:38:19.979" v="1029" actId="47"/>
        <pc:sldMkLst>
          <pc:docMk/>
          <pc:sldMk cId="3727975643" sldId="261"/>
        </pc:sldMkLst>
      </pc:sldChg>
      <pc:sldChg chg="add del">
        <pc:chgData name="佐々木 綾太" userId="e6136bd8-2b6a-4fd2-9add-95834c58f6d2" providerId="ADAL" clId="{987D25F0-D5A4-4568-82A4-1BBDFD77D6C2}" dt="2022-11-30T13:37:31.686" v="1026" actId="47"/>
        <pc:sldMkLst>
          <pc:docMk/>
          <pc:sldMk cId="985355782" sldId="262"/>
        </pc:sldMkLst>
      </pc:sldChg>
      <pc:sldChg chg="add del">
        <pc:chgData name="佐々木 綾太" userId="e6136bd8-2b6a-4fd2-9add-95834c58f6d2" providerId="ADAL" clId="{987D25F0-D5A4-4568-82A4-1BBDFD77D6C2}" dt="2022-11-30T13:19:45.272" v="831" actId="47"/>
        <pc:sldMkLst>
          <pc:docMk/>
          <pc:sldMk cId="3324172649" sldId="262"/>
        </pc:sldMkLst>
      </pc:sldChg>
      <pc:sldChg chg="addSp delSp modSp add del mod ord setBg">
        <pc:chgData name="佐々木 綾太" userId="e6136bd8-2b6a-4fd2-9add-95834c58f6d2" providerId="ADAL" clId="{987D25F0-D5A4-4568-82A4-1BBDFD77D6C2}" dt="2022-12-01T13:51:17.891" v="5589" actId="2696"/>
        <pc:sldMkLst>
          <pc:docMk/>
          <pc:sldMk cId="3704215297" sldId="262"/>
        </pc:sldMkLst>
        <pc:spChg chg="mod">
          <ac:chgData name="佐々木 綾太" userId="e6136bd8-2b6a-4fd2-9add-95834c58f6d2" providerId="ADAL" clId="{987D25F0-D5A4-4568-82A4-1BBDFD77D6C2}" dt="2022-12-01T13:03:59.761" v="4427" actId="26606"/>
          <ac:spMkLst>
            <pc:docMk/>
            <pc:sldMk cId="3704215297" sldId="262"/>
            <ac:spMk id="2" creationId="{4A5EE6EC-568C-FFCD-04D4-7A075F05E61F}"/>
          </ac:spMkLst>
        </pc:spChg>
        <pc:spChg chg="del mod">
          <ac:chgData name="佐々木 綾太" userId="e6136bd8-2b6a-4fd2-9add-95834c58f6d2" providerId="ADAL" clId="{987D25F0-D5A4-4568-82A4-1BBDFD77D6C2}" dt="2022-12-01T13:29:45.713" v="4916"/>
          <ac:spMkLst>
            <pc:docMk/>
            <pc:sldMk cId="3704215297" sldId="262"/>
            <ac:spMk id="37" creationId="{53AD56EE-9E79-0301-B4FF-55A6033B8428}"/>
          </ac:spMkLst>
        </pc:spChg>
        <pc:grpChg chg="add del">
          <ac:chgData name="佐々木 綾太" userId="e6136bd8-2b6a-4fd2-9add-95834c58f6d2" providerId="ADAL" clId="{987D25F0-D5A4-4568-82A4-1BBDFD77D6C2}" dt="2022-12-01T13:03:59.761" v="4427" actId="26606"/>
          <ac:grpSpMkLst>
            <pc:docMk/>
            <pc:sldMk cId="3704215297" sldId="262"/>
            <ac:grpSpMk id="42" creationId="{10BE40E3-5550-4CDD-B4FD-387C33EBF157}"/>
          </ac:grpSpMkLst>
        </pc:grpChg>
        <pc:picChg chg="add del mod">
          <ac:chgData name="佐々木 綾太" userId="e6136bd8-2b6a-4fd2-9add-95834c58f6d2" providerId="ADAL" clId="{987D25F0-D5A4-4568-82A4-1BBDFD77D6C2}" dt="2022-12-01T13:03:46.268" v="4424" actId="478"/>
          <ac:picMkLst>
            <pc:docMk/>
            <pc:sldMk cId="3704215297" sldId="262"/>
            <ac:picMk id="3" creationId="{2631964F-811B-6078-2596-1930C59DD662}"/>
          </ac:picMkLst>
        </pc:picChg>
        <pc:picChg chg="del">
          <ac:chgData name="佐々木 綾太" userId="e6136bd8-2b6a-4fd2-9add-95834c58f6d2" providerId="ADAL" clId="{987D25F0-D5A4-4568-82A4-1BBDFD77D6C2}" dt="2022-12-01T12:33:53.696" v="3876" actId="478"/>
          <ac:picMkLst>
            <pc:docMk/>
            <pc:sldMk cId="3704215297" sldId="262"/>
            <ac:picMk id="4" creationId="{0060E899-0B8C-5430-D4F0-67AFAED10E7F}"/>
          </ac:picMkLst>
        </pc:picChg>
        <pc:picChg chg="add del mod">
          <ac:chgData name="佐々木 綾太" userId="e6136bd8-2b6a-4fd2-9add-95834c58f6d2" providerId="ADAL" clId="{987D25F0-D5A4-4568-82A4-1BBDFD77D6C2}" dt="2022-12-01T13:05:06.767" v="4438" actId="21"/>
          <ac:picMkLst>
            <pc:docMk/>
            <pc:sldMk cId="3704215297" sldId="262"/>
            <ac:picMk id="6" creationId="{393CDA0F-CD94-D435-5591-DCCE3CEDE1DE}"/>
          </ac:picMkLst>
        </pc:picChg>
      </pc:sldChg>
      <pc:sldChg chg="add del">
        <pc:chgData name="佐々木 綾太" userId="e6136bd8-2b6a-4fd2-9add-95834c58f6d2" providerId="ADAL" clId="{987D25F0-D5A4-4568-82A4-1BBDFD77D6C2}" dt="2022-12-02T07:02:41.686" v="12872" actId="47"/>
        <pc:sldMkLst>
          <pc:docMk/>
          <pc:sldMk cId="3583727243" sldId="263"/>
        </pc:sldMkLst>
      </pc:sldChg>
      <pc:sldChg chg="modSp add mod">
        <pc:chgData name="佐々木 綾太" userId="e6136bd8-2b6a-4fd2-9add-95834c58f6d2" providerId="ADAL" clId="{987D25F0-D5A4-4568-82A4-1BBDFD77D6C2}" dt="2022-12-03T02:08:58.883" v="14446" actId="20577"/>
        <pc:sldMkLst>
          <pc:docMk/>
          <pc:sldMk cId="2811931542" sldId="264"/>
        </pc:sldMkLst>
        <pc:spChg chg="mod">
          <ac:chgData name="佐々木 綾太" userId="e6136bd8-2b6a-4fd2-9add-95834c58f6d2" providerId="ADAL" clId="{987D25F0-D5A4-4568-82A4-1BBDFD77D6C2}" dt="2022-12-03T02:08:58.883" v="14446" actId="20577"/>
          <ac:spMkLst>
            <pc:docMk/>
            <pc:sldMk cId="2811931542" sldId="264"/>
            <ac:spMk id="37" creationId="{53AD56EE-9E79-0301-B4FF-55A6033B8428}"/>
          </ac:spMkLst>
        </pc:spChg>
      </pc:sldChg>
      <pc:sldChg chg="modSp add mod">
        <pc:chgData name="佐々木 綾太" userId="e6136bd8-2b6a-4fd2-9add-95834c58f6d2" providerId="ADAL" clId="{987D25F0-D5A4-4568-82A4-1BBDFD77D6C2}" dt="2022-12-03T01:42:33.404" v="14171" actId="6549"/>
        <pc:sldMkLst>
          <pc:docMk/>
          <pc:sldMk cId="913444206" sldId="265"/>
        </pc:sldMkLst>
        <pc:spChg chg="mod">
          <ac:chgData name="佐々木 綾太" userId="e6136bd8-2b6a-4fd2-9add-95834c58f6d2" providerId="ADAL" clId="{987D25F0-D5A4-4568-82A4-1BBDFD77D6C2}" dt="2022-12-03T01:42:33.404" v="14171" actId="6549"/>
          <ac:spMkLst>
            <pc:docMk/>
            <pc:sldMk cId="913444206" sldId="265"/>
            <ac:spMk id="37" creationId="{53AD56EE-9E79-0301-B4FF-55A6033B8428}"/>
          </ac:spMkLst>
        </pc:spChg>
      </pc:sldChg>
      <pc:sldChg chg="new del">
        <pc:chgData name="佐々木 綾太" userId="e6136bd8-2b6a-4fd2-9add-95834c58f6d2" providerId="ADAL" clId="{987D25F0-D5A4-4568-82A4-1BBDFD77D6C2}" dt="2022-12-01T13:57:33.748" v="5739" actId="47"/>
        <pc:sldMkLst>
          <pc:docMk/>
          <pc:sldMk cId="3165401223" sldId="266"/>
        </pc:sldMkLst>
      </pc:sldChg>
      <pc:sldChg chg="new del">
        <pc:chgData name="佐々木 綾太" userId="e6136bd8-2b6a-4fd2-9add-95834c58f6d2" providerId="ADAL" clId="{987D25F0-D5A4-4568-82A4-1BBDFD77D6C2}" dt="2022-12-01T13:58:45.117" v="5743" actId="47"/>
        <pc:sldMkLst>
          <pc:docMk/>
          <pc:sldMk cId="693049870" sldId="267"/>
        </pc:sldMkLst>
      </pc:sldChg>
      <pc:sldChg chg="new del">
        <pc:chgData name="佐々木 綾太" userId="e6136bd8-2b6a-4fd2-9add-95834c58f6d2" providerId="ADAL" clId="{987D25F0-D5A4-4568-82A4-1BBDFD77D6C2}" dt="2022-12-01T13:58:43.816" v="5742" actId="47"/>
        <pc:sldMkLst>
          <pc:docMk/>
          <pc:sldMk cId="2026371491" sldId="268"/>
        </pc:sldMkLst>
      </pc:sldChg>
      <pc:sldChg chg="modSp new mod">
        <pc:chgData name="佐々木 綾太" userId="e6136bd8-2b6a-4fd2-9add-95834c58f6d2" providerId="ADAL" clId="{987D25F0-D5A4-4568-82A4-1BBDFD77D6C2}" dt="2022-12-03T02:23:53.927" v="14474" actId="20577"/>
        <pc:sldMkLst>
          <pc:docMk/>
          <pc:sldMk cId="619403486" sldId="269"/>
        </pc:sldMkLst>
        <pc:spChg chg="mod">
          <ac:chgData name="佐々木 綾太" userId="e6136bd8-2b6a-4fd2-9add-95834c58f6d2" providerId="ADAL" clId="{987D25F0-D5A4-4568-82A4-1BBDFD77D6C2}" dt="2022-12-03T02:23:53.927" v="14474" actId="20577"/>
          <ac:spMkLst>
            <pc:docMk/>
            <pc:sldMk cId="619403486" sldId="269"/>
            <ac:spMk id="2" creationId="{0AF992A3-54B3-2AAF-0BBB-53DBE313324A}"/>
          </ac:spMkLst>
        </pc:spChg>
        <pc:spChg chg="mod">
          <ac:chgData name="佐々木 綾太" userId="e6136bd8-2b6a-4fd2-9add-95834c58f6d2" providerId="ADAL" clId="{987D25F0-D5A4-4568-82A4-1BBDFD77D6C2}" dt="2022-12-03T02:23:49.990" v="14470" actId="14100"/>
          <ac:spMkLst>
            <pc:docMk/>
            <pc:sldMk cId="619403486" sldId="269"/>
            <ac:spMk id="3" creationId="{7EB82F6D-DD95-375D-F14A-022F870E0997}"/>
          </ac:spMkLst>
        </pc:spChg>
      </pc:sldChg>
      <pc:sldChg chg="modSp new del mod ord">
        <pc:chgData name="佐々木 綾太" userId="e6136bd8-2b6a-4fd2-9add-95834c58f6d2" providerId="ADAL" clId="{987D25F0-D5A4-4568-82A4-1BBDFD77D6C2}" dt="2022-12-02T07:02:43.417" v="12873" actId="47"/>
        <pc:sldMkLst>
          <pc:docMk/>
          <pc:sldMk cId="3158726410" sldId="270"/>
        </pc:sldMkLst>
        <pc:spChg chg="mod">
          <ac:chgData name="佐々木 綾太" userId="e6136bd8-2b6a-4fd2-9add-95834c58f6d2" providerId="ADAL" clId="{987D25F0-D5A4-4568-82A4-1BBDFD77D6C2}" dt="2022-12-01T14:07:58.642" v="6052" actId="20577"/>
          <ac:spMkLst>
            <pc:docMk/>
            <pc:sldMk cId="3158726410" sldId="270"/>
            <ac:spMk id="2" creationId="{A78A959F-91A0-48EA-A628-D0F63CEC2353}"/>
          </ac:spMkLst>
        </pc:spChg>
        <pc:spChg chg="mod">
          <ac:chgData name="佐々木 綾太" userId="e6136bd8-2b6a-4fd2-9add-95834c58f6d2" providerId="ADAL" clId="{987D25F0-D5A4-4568-82A4-1BBDFD77D6C2}" dt="2022-12-01T14:48:03.526" v="9270" actId="20577"/>
          <ac:spMkLst>
            <pc:docMk/>
            <pc:sldMk cId="3158726410" sldId="270"/>
            <ac:spMk id="3" creationId="{D97939CA-A7CF-015E-98CD-768285852D77}"/>
          </ac:spMkLst>
        </pc:spChg>
      </pc:sldChg>
      <pc:sldChg chg="modSp add del mod ord">
        <pc:chgData name="佐々木 綾太" userId="e6136bd8-2b6a-4fd2-9add-95834c58f6d2" providerId="ADAL" clId="{987D25F0-D5A4-4568-82A4-1BBDFD77D6C2}" dt="2022-12-02T10:19:47.990" v="14133" actId="47"/>
        <pc:sldMkLst>
          <pc:docMk/>
          <pc:sldMk cId="2384317502" sldId="271"/>
        </pc:sldMkLst>
        <pc:spChg chg="mod">
          <ac:chgData name="佐々木 綾太" userId="e6136bd8-2b6a-4fd2-9add-95834c58f6d2" providerId="ADAL" clId="{987D25F0-D5A4-4568-82A4-1BBDFD77D6C2}" dt="2022-12-02T10:19:42.093" v="14132" actId="20577"/>
          <ac:spMkLst>
            <pc:docMk/>
            <pc:sldMk cId="2384317502" sldId="271"/>
            <ac:spMk id="3" creationId="{D97939CA-A7CF-015E-98CD-768285852D77}"/>
          </ac:spMkLst>
        </pc:spChg>
      </pc:sldChg>
      <pc:sldChg chg="addSp delSp modSp new del mod">
        <pc:chgData name="佐々木 綾太" userId="e6136bd8-2b6a-4fd2-9add-95834c58f6d2" providerId="ADAL" clId="{987D25F0-D5A4-4568-82A4-1BBDFD77D6C2}" dt="2022-12-02T07:38:10.480" v="13587" actId="47"/>
        <pc:sldMkLst>
          <pc:docMk/>
          <pc:sldMk cId="3263859382" sldId="272"/>
        </pc:sldMkLst>
        <pc:spChg chg="mod">
          <ac:chgData name="佐々木 綾太" userId="e6136bd8-2b6a-4fd2-9add-95834c58f6d2" providerId="ADAL" clId="{987D25F0-D5A4-4568-82A4-1BBDFD77D6C2}" dt="2022-12-01T14:56:27.734" v="9315" actId="20577"/>
          <ac:spMkLst>
            <pc:docMk/>
            <pc:sldMk cId="3263859382" sldId="272"/>
            <ac:spMk id="2" creationId="{B7F57060-0079-DB22-CAC9-D2D668F171AB}"/>
          </ac:spMkLst>
        </pc:spChg>
        <pc:spChg chg="add del mod">
          <ac:chgData name="佐々木 綾太" userId="e6136bd8-2b6a-4fd2-9add-95834c58f6d2" providerId="ADAL" clId="{987D25F0-D5A4-4568-82A4-1BBDFD77D6C2}" dt="2022-12-01T14:56:50.750" v="9321" actId="478"/>
          <ac:spMkLst>
            <pc:docMk/>
            <pc:sldMk cId="3263859382" sldId="272"/>
            <ac:spMk id="3" creationId="{5C7FE485-6E07-A72F-A781-BC0F43DDEBFF}"/>
          </ac:spMkLst>
        </pc:spChg>
        <pc:spChg chg="add del mod">
          <ac:chgData name="佐々木 綾太" userId="e6136bd8-2b6a-4fd2-9add-95834c58f6d2" providerId="ADAL" clId="{987D25F0-D5A4-4568-82A4-1BBDFD77D6C2}" dt="2022-12-02T07:38:07.511" v="13586"/>
          <ac:spMkLst>
            <pc:docMk/>
            <pc:sldMk cId="3263859382" sldId="272"/>
            <ac:spMk id="3" creationId="{65D8A700-C907-ED8A-E91E-F586FE944BCE}"/>
          </ac:spMkLst>
        </pc:spChg>
        <pc:spChg chg="add del mod">
          <ac:chgData name="佐々木 綾太" userId="e6136bd8-2b6a-4fd2-9add-95834c58f6d2" providerId="ADAL" clId="{987D25F0-D5A4-4568-82A4-1BBDFD77D6C2}" dt="2022-12-02T07:37:59.422" v="13583" actId="478"/>
          <ac:spMkLst>
            <pc:docMk/>
            <pc:sldMk cId="3263859382" sldId="272"/>
            <ac:spMk id="4" creationId="{174AD88B-FCD5-D0B3-A1F6-EF03A87B334C}"/>
          </ac:spMkLst>
        </pc:spChg>
      </pc:sldChg>
      <pc:sldChg chg="addSp delSp modSp add del mod">
        <pc:chgData name="佐々木 綾太" userId="e6136bd8-2b6a-4fd2-9add-95834c58f6d2" providerId="ADAL" clId="{987D25F0-D5A4-4568-82A4-1BBDFD77D6C2}" dt="2022-12-02T05:40:20.395" v="9553" actId="47"/>
        <pc:sldMkLst>
          <pc:docMk/>
          <pc:sldMk cId="1967319670" sldId="273"/>
        </pc:sldMkLst>
        <pc:spChg chg="mod">
          <ac:chgData name="佐々木 綾太" userId="e6136bd8-2b6a-4fd2-9add-95834c58f6d2" providerId="ADAL" clId="{987D25F0-D5A4-4568-82A4-1BBDFD77D6C2}" dt="2022-12-02T05:40:18.528" v="9552" actId="21"/>
          <ac:spMkLst>
            <pc:docMk/>
            <pc:sldMk cId="1967319670" sldId="273"/>
            <ac:spMk id="2" creationId="{0AF992A3-54B3-2AAF-0BBB-53DBE313324A}"/>
          </ac:spMkLst>
        </pc:spChg>
        <pc:spChg chg="mod">
          <ac:chgData name="佐々木 綾太" userId="e6136bd8-2b6a-4fd2-9add-95834c58f6d2" providerId="ADAL" clId="{987D25F0-D5A4-4568-82A4-1BBDFD77D6C2}" dt="2022-12-02T05:39:43.669" v="9542" actId="20577"/>
          <ac:spMkLst>
            <pc:docMk/>
            <pc:sldMk cId="1967319670" sldId="273"/>
            <ac:spMk id="3" creationId="{7EB82F6D-DD95-375D-F14A-022F870E0997}"/>
          </ac:spMkLst>
        </pc:spChg>
        <pc:picChg chg="add del mod">
          <ac:chgData name="佐々木 綾太" userId="e6136bd8-2b6a-4fd2-9add-95834c58f6d2" providerId="ADAL" clId="{987D25F0-D5A4-4568-82A4-1BBDFD77D6C2}" dt="2022-12-02T05:40:00.505" v="9547" actId="21"/>
          <ac:picMkLst>
            <pc:docMk/>
            <pc:sldMk cId="1967319670" sldId="273"/>
            <ac:picMk id="5" creationId="{5AB90111-76BE-F26D-3904-D4AF649FCD99}"/>
          </ac:picMkLst>
        </pc:picChg>
      </pc:sldChg>
      <pc:sldChg chg="addSp delSp modSp add mod">
        <pc:chgData name="佐々木 綾太" userId="e6136bd8-2b6a-4fd2-9add-95834c58f6d2" providerId="ADAL" clId="{987D25F0-D5A4-4568-82A4-1BBDFD77D6C2}" dt="2022-12-03T02:24:58.307" v="14475" actId="20577"/>
        <pc:sldMkLst>
          <pc:docMk/>
          <pc:sldMk cId="950851925" sldId="274"/>
        </pc:sldMkLst>
        <pc:spChg chg="mod">
          <ac:chgData name="佐々木 綾太" userId="e6136bd8-2b6a-4fd2-9add-95834c58f6d2" providerId="ADAL" clId="{987D25F0-D5A4-4568-82A4-1BBDFD77D6C2}" dt="2022-12-02T06:02:04.953" v="10589" actId="20577"/>
          <ac:spMkLst>
            <pc:docMk/>
            <pc:sldMk cId="950851925" sldId="274"/>
            <ac:spMk id="2" creationId="{4A5EE6EC-568C-FFCD-04D4-7A075F05E61F}"/>
          </ac:spMkLst>
        </pc:spChg>
        <pc:spChg chg="add del mod">
          <ac:chgData name="佐々木 綾太" userId="e6136bd8-2b6a-4fd2-9add-95834c58f6d2" providerId="ADAL" clId="{987D25F0-D5A4-4568-82A4-1BBDFD77D6C2}" dt="2022-12-02T05:56:27.468" v="10254" actId="767"/>
          <ac:spMkLst>
            <pc:docMk/>
            <pc:sldMk cId="950851925" sldId="274"/>
            <ac:spMk id="5" creationId="{AFB482FB-9F96-CB12-CA2C-259E636DD566}"/>
          </ac:spMkLst>
        </pc:spChg>
        <pc:spChg chg="add mod">
          <ac:chgData name="佐々木 綾太" userId="e6136bd8-2b6a-4fd2-9add-95834c58f6d2" providerId="ADAL" clId="{987D25F0-D5A4-4568-82A4-1BBDFD77D6C2}" dt="2022-12-02T06:08:44.484" v="10946" actId="20577"/>
          <ac:spMkLst>
            <pc:docMk/>
            <pc:sldMk cId="950851925" sldId="274"/>
            <ac:spMk id="6" creationId="{3BF61B4B-05B0-520E-9732-4624204B9639}"/>
          </ac:spMkLst>
        </pc:spChg>
        <pc:spChg chg="add del">
          <ac:chgData name="佐々木 綾太" userId="e6136bd8-2b6a-4fd2-9add-95834c58f6d2" providerId="ADAL" clId="{987D25F0-D5A4-4568-82A4-1BBDFD77D6C2}" dt="2022-12-02T06:09:03.689" v="10950" actId="22"/>
          <ac:spMkLst>
            <pc:docMk/>
            <pc:sldMk cId="950851925" sldId="274"/>
            <ac:spMk id="8" creationId="{B6AA1D35-B2FE-AEC6-73BE-FED0DD6F0098}"/>
          </ac:spMkLst>
        </pc:spChg>
        <pc:spChg chg="mod">
          <ac:chgData name="佐々木 綾太" userId="e6136bd8-2b6a-4fd2-9add-95834c58f6d2" providerId="ADAL" clId="{987D25F0-D5A4-4568-82A4-1BBDFD77D6C2}" dt="2022-12-03T02:24:58.307" v="14475" actId="20577"/>
          <ac:spMkLst>
            <pc:docMk/>
            <pc:sldMk cId="950851925" sldId="274"/>
            <ac:spMk id="37" creationId="{53AD56EE-9E79-0301-B4FF-55A6033B8428}"/>
          </ac:spMkLst>
        </pc:spChg>
        <pc:picChg chg="del">
          <ac:chgData name="佐々木 綾太" userId="e6136bd8-2b6a-4fd2-9add-95834c58f6d2" providerId="ADAL" clId="{987D25F0-D5A4-4568-82A4-1BBDFD77D6C2}" dt="2022-12-02T05:40:15.461" v="9551" actId="478"/>
          <ac:picMkLst>
            <pc:docMk/>
            <pc:sldMk cId="950851925" sldId="274"/>
            <ac:picMk id="3" creationId="{2631964F-811B-6078-2596-1930C59DD662}"/>
          </ac:picMkLst>
        </pc:picChg>
        <pc:picChg chg="add mod">
          <ac:chgData name="佐々木 綾太" userId="e6136bd8-2b6a-4fd2-9add-95834c58f6d2" providerId="ADAL" clId="{987D25F0-D5A4-4568-82A4-1BBDFD77D6C2}" dt="2022-12-02T05:40:38.671" v="9556" actId="1076"/>
          <ac:picMkLst>
            <pc:docMk/>
            <pc:sldMk cId="950851925" sldId="274"/>
            <ac:picMk id="4" creationId="{CEFA824B-1299-88E6-6C94-6F0F7EE7A874}"/>
          </ac:picMkLst>
        </pc:picChg>
      </pc:sldChg>
      <pc:sldChg chg="addSp delSp modSp add mod">
        <pc:chgData name="佐々木 綾太" userId="e6136bd8-2b6a-4fd2-9add-95834c58f6d2" providerId="ADAL" clId="{987D25F0-D5A4-4568-82A4-1BBDFD77D6C2}" dt="2022-12-02T06:28:51.171" v="12406" actId="20577"/>
        <pc:sldMkLst>
          <pc:docMk/>
          <pc:sldMk cId="2350480699" sldId="275"/>
        </pc:sldMkLst>
        <pc:spChg chg="mod">
          <ac:chgData name="佐々木 綾太" userId="e6136bd8-2b6a-4fd2-9add-95834c58f6d2" providerId="ADAL" clId="{987D25F0-D5A4-4568-82A4-1BBDFD77D6C2}" dt="2022-12-02T06:12:06.321" v="10992" actId="20577"/>
          <ac:spMkLst>
            <pc:docMk/>
            <pc:sldMk cId="2350480699" sldId="275"/>
            <ac:spMk id="2" creationId="{4A5EE6EC-568C-FFCD-04D4-7A075F05E61F}"/>
          </ac:spMkLst>
        </pc:spChg>
        <pc:spChg chg="add del mod">
          <ac:chgData name="佐々木 綾太" userId="e6136bd8-2b6a-4fd2-9add-95834c58f6d2" providerId="ADAL" clId="{987D25F0-D5A4-4568-82A4-1BBDFD77D6C2}" dt="2022-12-02T06:28:51.171" v="12406" actId="20577"/>
          <ac:spMkLst>
            <pc:docMk/>
            <pc:sldMk cId="2350480699" sldId="275"/>
            <ac:spMk id="3" creationId="{85543BD9-859C-609B-6BA8-709BDD8F364C}"/>
          </ac:spMkLst>
        </pc:spChg>
        <pc:spChg chg="del">
          <ac:chgData name="佐々木 綾太" userId="e6136bd8-2b6a-4fd2-9add-95834c58f6d2" providerId="ADAL" clId="{987D25F0-D5A4-4568-82A4-1BBDFD77D6C2}" dt="2022-12-02T06:19:50.300" v="11721" actId="478"/>
          <ac:spMkLst>
            <pc:docMk/>
            <pc:sldMk cId="2350480699" sldId="275"/>
            <ac:spMk id="6" creationId="{3BF61B4B-05B0-520E-9732-4624204B9639}"/>
          </ac:spMkLst>
        </pc:spChg>
        <pc:spChg chg="mod">
          <ac:chgData name="佐々木 綾太" userId="e6136bd8-2b6a-4fd2-9add-95834c58f6d2" providerId="ADAL" clId="{987D25F0-D5A4-4568-82A4-1BBDFD77D6C2}" dt="2022-12-02T06:25:09.584" v="12120" actId="20577"/>
          <ac:spMkLst>
            <pc:docMk/>
            <pc:sldMk cId="2350480699" sldId="275"/>
            <ac:spMk id="37" creationId="{53AD56EE-9E79-0301-B4FF-55A6033B8428}"/>
          </ac:spMkLst>
        </pc:spChg>
      </pc:sldChg>
      <pc:sldChg chg="addSp delSp modSp add mod ord">
        <pc:chgData name="佐々木 綾太" userId="e6136bd8-2b6a-4fd2-9add-95834c58f6d2" providerId="ADAL" clId="{987D25F0-D5A4-4568-82A4-1BBDFD77D6C2}" dt="2022-12-02T10:19:40.537" v="14131" actId="20578"/>
        <pc:sldMkLst>
          <pc:docMk/>
          <pc:sldMk cId="3221837518" sldId="276"/>
        </pc:sldMkLst>
        <pc:spChg chg="mod">
          <ac:chgData name="佐々木 綾太" userId="e6136bd8-2b6a-4fd2-9add-95834c58f6d2" providerId="ADAL" clId="{987D25F0-D5A4-4568-82A4-1BBDFD77D6C2}" dt="2022-12-02T06:29:12.614" v="12432" actId="20577"/>
          <ac:spMkLst>
            <pc:docMk/>
            <pc:sldMk cId="3221837518" sldId="276"/>
            <ac:spMk id="2" creationId="{4A5EE6EC-568C-FFCD-04D4-7A075F05E61F}"/>
          </ac:spMkLst>
        </pc:spChg>
        <pc:spChg chg="del mod">
          <ac:chgData name="佐々木 綾太" userId="e6136bd8-2b6a-4fd2-9add-95834c58f6d2" providerId="ADAL" clId="{987D25F0-D5A4-4568-82A4-1BBDFD77D6C2}" dt="2022-12-02T06:29:19.437" v="12438"/>
          <ac:spMkLst>
            <pc:docMk/>
            <pc:sldMk cId="3221837518" sldId="276"/>
            <ac:spMk id="3" creationId="{85543BD9-859C-609B-6BA8-709BDD8F364C}"/>
          </ac:spMkLst>
        </pc:spChg>
        <pc:spChg chg="add mod">
          <ac:chgData name="佐々木 綾太" userId="e6136bd8-2b6a-4fd2-9add-95834c58f6d2" providerId="ADAL" clId="{987D25F0-D5A4-4568-82A4-1BBDFD77D6C2}" dt="2022-12-02T07:01:55.599" v="12860" actId="20577"/>
          <ac:spMkLst>
            <pc:docMk/>
            <pc:sldMk cId="3221837518" sldId="276"/>
            <ac:spMk id="7" creationId="{251D3412-B986-6163-1A5C-63F13F769909}"/>
          </ac:spMkLst>
        </pc:spChg>
        <pc:spChg chg="del mod">
          <ac:chgData name="佐々木 綾太" userId="e6136bd8-2b6a-4fd2-9add-95834c58f6d2" providerId="ADAL" clId="{987D25F0-D5A4-4568-82A4-1BBDFD77D6C2}" dt="2022-12-02T06:29:19.431" v="12436"/>
          <ac:spMkLst>
            <pc:docMk/>
            <pc:sldMk cId="3221837518" sldId="276"/>
            <ac:spMk id="37" creationId="{53AD56EE-9E79-0301-B4FF-55A6033B8428}"/>
          </ac:spMkLst>
        </pc:spChg>
        <pc:picChg chg="del">
          <ac:chgData name="佐々木 綾太" userId="e6136bd8-2b6a-4fd2-9add-95834c58f6d2" providerId="ADAL" clId="{987D25F0-D5A4-4568-82A4-1BBDFD77D6C2}" dt="2022-12-02T06:30:29.011" v="12439" actId="478"/>
          <ac:picMkLst>
            <pc:docMk/>
            <pc:sldMk cId="3221837518" sldId="276"/>
            <ac:picMk id="4" creationId="{CEFA824B-1299-88E6-6C94-6F0F7EE7A874}"/>
          </ac:picMkLst>
        </pc:picChg>
        <pc:picChg chg="add mod">
          <ac:chgData name="佐々木 綾太" userId="e6136bd8-2b6a-4fd2-9add-95834c58f6d2" providerId="ADAL" clId="{987D25F0-D5A4-4568-82A4-1BBDFD77D6C2}" dt="2022-12-02T07:20:23.885" v="12939" actId="1076"/>
          <ac:picMkLst>
            <pc:docMk/>
            <pc:sldMk cId="3221837518" sldId="276"/>
            <ac:picMk id="6" creationId="{414030EC-7DD0-DAAB-F60F-9CFEA260445B}"/>
          </ac:picMkLst>
        </pc:picChg>
        <pc:picChg chg="add del">
          <ac:chgData name="佐々木 綾太" userId="e6136bd8-2b6a-4fd2-9add-95834c58f6d2" providerId="ADAL" clId="{987D25F0-D5A4-4568-82A4-1BBDFD77D6C2}" dt="2022-12-02T06:43:26.997" v="12447" actId="22"/>
          <ac:picMkLst>
            <pc:docMk/>
            <pc:sldMk cId="3221837518" sldId="276"/>
            <ac:picMk id="9" creationId="{4A183A10-101E-6F4F-9F51-A5709801AB9D}"/>
          </ac:picMkLst>
        </pc:picChg>
        <pc:picChg chg="add del mod">
          <ac:chgData name="佐々木 綾太" userId="e6136bd8-2b6a-4fd2-9add-95834c58f6d2" providerId="ADAL" clId="{987D25F0-D5A4-4568-82A4-1BBDFD77D6C2}" dt="2022-12-02T07:20:02.416" v="12936" actId="478"/>
          <ac:picMkLst>
            <pc:docMk/>
            <pc:sldMk cId="3221837518" sldId="276"/>
            <ac:picMk id="11" creationId="{8A85E3EA-1CA8-2B5D-26F1-FE0E6643E0B2}"/>
          </ac:picMkLst>
        </pc:picChg>
        <pc:picChg chg="add mod">
          <ac:chgData name="佐々木 綾太" userId="e6136bd8-2b6a-4fd2-9add-95834c58f6d2" providerId="ADAL" clId="{987D25F0-D5A4-4568-82A4-1BBDFD77D6C2}" dt="2022-12-02T07:20:28.294" v="12945" actId="1036"/>
          <ac:picMkLst>
            <pc:docMk/>
            <pc:sldMk cId="3221837518" sldId="276"/>
            <ac:picMk id="13" creationId="{C728EEA0-79D4-0E90-17C1-0EFCCA388247}"/>
          </ac:picMkLst>
        </pc:picChg>
      </pc:sldChg>
      <pc:sldChg chg="addSp delSp modSp add mod">
        <pc:chgData name="佐々木 綾太" userId="e6136bd8-2b6a-4fd2-9add-95834c58f6d2" providerId="ADAL" clId="{987D25F0-D5A4-4568-82A4-1BBDFD77D6C2}" dt="2022-12-02T07:19:10.175" v="12932" actId="1076"/>
        <pc:sldMkLst>
          <pc:docMk/>
          <pc:sldMk cId="1684297174" sldId="277"/>
        </pc:sldMkLst>
        <pc:spChg chg="mod">
          <ac:chgData name="佐々木 綾太" userId="e6136bd8-2b6a-4fd2-9add-95834c58f6d2" providerId="ADAL" clId="{987D25F0-D5A4-4568-82A4-1BBDFD77D6C2}" dt="2022-12-02T07:02:33.796" v="12871" actId="20577"/>
          <ac:spMkLst>
            <pc:docMk/>
            <pc:sldMk cId="1684297174" sldId="277"/>
            <ac:spMk id="2" creationId="{4A5EE6EC-568C-FFCD-04D4-7A075F05E61F}"/>
          </ac:spMkLst>
        </pc:spChg>
        <pc:spChg chg="add mod">
          <ac:chgData name="佐々木 綾太" userId="e6136bd8-2b6a-4fd2-9add-95834c58f6d2" providerId="ADAL" clId="{987D25F0-D5A4-4568-82A4-1BBDFD77D6C2}" dt="2022-12-02T07:15:31.193" v="12920" actId="20577"/>
          <ac:spMkLst>
            <pc:docMk/>
            <pc:sldMk cId="1684297174" sldId="277"/>
            <ac:spMk id="5" creationId="{5FB331B9-2ECC-AC49-BF84-359D9E18E486}"/>
          </ac:spMkLst>
        </pc:spChg>
        <pc:spChg chg="del mod">
          <ac:chgData name="佐々木 綾太" userId="e6136bd8-2b6a-4fd2-9add-95834c58f6d2" providerId="ADAL" clId="{987D25F0-D5A4-4568-82A4-1BBDFD77D6C2}" dt="2022-12-02T07:18:21.311" v="12925"/>
          <ac:spMkLst>
            <pc:docMk/>
            <pc:sldMk cId="1684297174" sldId="277"/>
            <ac:spMk id="7" creationId="{251D3412-B986-6163-1A5C-63F13F769909}"/>
          </ac:spMkLst>
        </pc:spChg>
        <pc:picChg chg="add mod">
          <ac:chgData name="佐々木 綾太" userId="e6136bd8-2b6a-4fd2-9add-95834c58f6d2" providerId="ADAL" clId="{987D25F0-D5A4-4568-82A4-1BBDFD77D6C2}" dt="2022-12-02T07:14:50.201" v="12877" actId="1076"/>
          <ac:picMkLst>
            <pc:docMk/>
            <pc:sldMk cId="1684297174" sldId="277"/>
            <ac:picMk id="4" creationId="{DF4BCE55-446F-21B3-FD38-4C2C003EEF08}"/>
          </ac:picMkLst>
        </pc:picChg>
        <pc:picChg chg="del">
          <ac:chgData name="佐々木 綾太" userId="e6136bd8-2b6a-4fd2-9add-95834c58f6d2" providerId="ADAL" clId="{987D25F0-D5A4-4568-82A4-1BBDFD77D6C2}" dt="2022-12-02T07:03:36.269" v="12874" actId="478"/>
          <ac:picMkLst>
            <pc:docMk/>
            <pc:sldMk cId="1684297174" sldId="277"/>
            <ac:picMk id="6" creationId="{414030EC-7DD0-DAAB-F60F-9CFEA260445B}"/>
          </ac:picMkLst>
        </pc:picChg>
        <pc:picChg chg="add mod">
          <ac:chgData name="佐々木 綾太" userId="e6136bd8-2b6a-4fd2-9add-95834c58f6d2" providerId="ADAL" clId="{987D25F0-D5A4-4568-82A4-1BBDFD77D6C2}" dt="2022-12-02T07:18:25.569" v="12927" actId="1076"/>
          <ac:picMkLst>
            <pc:docMk/>
            <pc:sldMk cId="1684297174" sldId="277"/>
            <ac:picMk id="9" creationId="{49029253-4D64-692F-A09E-6179B7754AC4}"/>
          </ac:picMkLst>
        </pc:picChg>
        <pc:picChg chg="add del mod">
          <ac:chgData name="佐々木 綾太" userId="e6136bd8-2b6a-4fd2-9add-95834c58f6d2" providerId="ADAL" clId="{987D25F0-D5A4-4568-82A4-1BBDFD77D6C2}" dt="2022-12-02T07:18:50.840" v="12930" actId="478"/>
          <ac:picMkLst>
            <pc:docMk/>
            <pc:sldMk cId="1684297174" sldId="277"/>
            <ac:picMk id="11" creationId="{C587B9F8-0A2B-E345-6E24-C9393ACDEF90}"/>
          </ac:picMkLst>
        </pc:picChg>
        <pc:picChg chg="add mod">
          <ac:chgData name="佐々木 綾太" userId="e6136bd8-2b6a-4fd2-9add-95834c58f6d2" providerId="ADAL" clId="{987D25F0-D5A4-4568-82A4-1BBDFD77D6C2}" dt="2022-12-02T07:19:10.175" v="12932" actId="1076"/>
          <ac:picMkLst>
            <pc:docMk/>
            <pc:sldMk cId="1684297174" sldId="277"/>
            <ac:picMk id="13" creationId="{F98A7249-300C-1664-156D-32D343784B5F}"/>
          </ac:picMkLst>
        </pc:picChg>
      </pc:sldChg>
      <pc:sldChg chg="delSp modSp add del mod">
        <pc:chgData name="佐々木 綾太" userId="e6136bd8-2b6a-4fd2-9add-95834c58f6d2" providerId="ADAL" clId="{987D25F0-D5A4-4568-82A4-1BBDFD77D6C2}" dt="2022-12-02T07:24:25.742" v="12977" actId="47"/>
        <pc:sldMkLst>
          <pc:docMk/>
          <pc:sldMk cId="3290908336" sldId="278"/>
        </pc:sldMkLst>
        <pc:spChg chg="mod">
          <ac:chgData name="佐々木 綾太" userId="e6136bd8-2b6a-4fd2-9add-95834c58f6d2" providerId="ADAL" clId="{987D25F0-D5A4-4568-82A4-1BBDFD77D6C2}" dt="2022-12-02T07:24:05.814" v="12969" actId="20577"/>
          <ac:spMkLst>
            <pc:docMk/>
            <pc:sldMk cId="3290908336" sldId="278"/>
            <ac:spMk id="2" creationId="{4A5EE6EC-568C-FFCD-04D4-7A075F05E61F}"/>
          </ac:spMkLst>
        </pc:spChg>
        <pc:spChg chg="del">
          <ac:chgData name="佐々木 綾太" userId="e6136bd8-2b6a-4fd2-9add-95834c58f6d2" providerId="ADAL" clId="{987D25F0-D5A4-4568-82A4-1BBDFD77D6C2}" dt="2022-12-02T07:24:08.069" v="12970" actId="478"/>
          <ac:spMkLst>
            <pc:docMk/>
            <pc:sldMk cId="3290908336" sldId="278"/>
            <ac:spMk id="5" creationId="{5FB331B9-2ECC-AC49-BF84-359D9E18E486}"/>
          </ac:spMkLst>
        </pc:spChg>
        <pc:picChg chg="del">
          <ac:chgData name="佐々木 綾太" userId="e6136bd8-2b6a-4fd2-9add-95834c58f6d2" providerId="ADAL" clId="{987D25F0-D5A4-4568-82A4-1BBDFD77D6C2}" dt="2022-12-02T07:24:09.280" v="12971" actId="478"/>
          <ac:picMkLst>
            <pc:docMk/>
            <pc:sldMk cId="3290908336" sldId="278"/>
            <ac:picMk id="4" creationId="{DF4BCE55-446F-21B3-FD38-4C2C003EEF08}"/>
          </ac:picMkLst>
        </pc:picChg>
        <pc:picChg chg="del">
          <ac:chgData name="佐々木 綾太" userId="e6136bd8-2b6a-4fd2-9add-95834c58f6d2" providerId="ADAL" clId="{987D25F0-D5A4-4568-82A4-1BBDFD77D6C2}" dt="2022-12-02T07:24:12.734" v="12973" actId="478"/>
          <ac:picMkLst>
            <pc:docMk/>
            <pc:sldMk cId="3290908336" sldId="278"/>
            <ac:picMk id="9" creationId="{49029253-4D64-692F-A09E-6179B7754AC4}"/>
          </ac:picMkLst>
        </pc:picChg>
        <pc:picChg chg="del">
          <ac:chgData name="佐々木 綾太" userId="e6136bd8-2b6a-4fd2-9add-95834c58f6d2" providerId="ADAL" clId="{987D25F0-D5A4-4568-82A4-1BBDFD77D6C2}" dt="2022-12-02T07:24:11.192" v="12972" actId="478"/>
          <ac:picMkLst>
            <pc:docMk/>
            <pc:sldMk cId="3290908336" sldId="278"/>
            <ac:picMk id="13" creationId="{F98A7249-300C-1664-156D-32D343784B5F}"/>
          </ac:picMkLst>
        </pc:picChg>
      </pc:sldChg>
      <pc:sldChg chg="new del">
        <pc:chgData name="佐々木 綾太" userId="e6136bd8-2b6a-4fd2-9add-95834c58f6d2" providerId="ADAL" clId="{987D25F0-D5A4-4568-82A4-1BBDFD77D6C2}" dt="2022-12-02T07:24:24.386" v="12976" actId="47"/>
        <pc:sldMkLst>
          <pc:docMk/>
          <pc:sldMk cId="531256154" sldId="279"/>
        </pc:sldMkLst>
      </pc:sldChg>
      <pc:sldChg chg="modSp new mod ord">
        <pc:chgData name="佐々木 綾太" userId="e6136bd8-2b6a-4fd2-9add-95834c58f6d2" providerId="ADAL" clId="{987D25F0-D5A4-4568-82A4-1BBDFD77D6C2}" dt="2022-12-02T07:36:53.115" v="13582"/>
        <pc:sldMkLst>
          <pc:docMk/>
          <pc:sldMk cId="4284591227" sldId="280"/>
        </pc:sldMkLst>
        <pc:spChg chg="mod">
          <ac:chgData name="佐々木 綾太" userId="e6136bd8-2b6a-4fd2-9add-95834c58f6d2" providerId="ADAL" clId="{987D25F0-D5A4-4568-82A4-1BBDFD77D6C2}" dt="2022-12-02T07:24:31.230" v="13004" actId="20577"/>
          <ac:spMkLst>
            <pc:docMk/>
            <pc:sldMk cId="4284591227" sldId="280"/>
            <ac:spMk id="2" creationId="{C5EB564F-8A54-73FA-031E-2652E49EC93F}"/>
          </ac:spMkLst>
        </pc:spChg>
        <pc:spChg chg="mod">
          <ac:chgData name="佐々木 綾太" userId="e6136bd8-2b6a-4fd2-9add-95834c58f6d2" providerId="ADAL" clId="{987D25F0-D5A4-4568-82A4-1BBDFD77D6C2}" dt="2022-12-02T07:33:48.756" v="13312" actId="27636"/>
          <ac:spMkLst>
            <pc:docMk/>
            <pc:sldMk cId="4284591227" sldId="280"/>
            <ac:spMk id="3" creationId="{01B9083A-DC54-2697-A931-2452E81BE662}"/>
          </ac:spMkLst>
        </pc:spChg>
      </pc:sldChg>
      <pc:sldChg chg="delSp modSp add del mod">
        <pc:chgData name="佐々木 綾太" userId="e6136bd8-2b6a-4fd2-9add-95834c58f6d2" providerId="ADAL" clId="{987D25F0-D5A4-4568-82A4-1BBDFD77D6C2}" dt="2022-12-02T07:28:59.337" v="13046" actId="47"/>
        <pc:sldMkLst>
          <pc:docMk/>
          <pc:sldMk cId="418340081" sldId="281"/>
        </pc:sldMkLst>
        <pc:spChg chg="mod">
          <ac:chgData name="佐々木 綾太" userId="e6136bd8-2b6a-4fd2-9add-95834c58f6d2" providerId="ADAL" clId="{987D25F0-D5A4-4568-82A4-1BBDFD77D6C2}" dt="2022-12-02T07:28:54.527" v="13045" actId="21"/>
          <ac:spMkLst>
            <pc:docMk/>
            <pc:sldMk cId="418340081" sldId="281"/>
            <ac:spMk id="2" creationId="{4A5EE6EC-568C-FFCD-04D4-7A075F05E61F}"/>
          </ac:spMkLst>
        </pc:spChg>
        <pc:spChg chg="del">
          <ac:chgData name="佐々木 綾太" userId="e6136bd8-2b6a-4fd2-9add-95834c58f6d2" providerId="ADAL" clId="{987D25F0-D5A4-4568-82A4-1BBDFD77D6C2}" dt="2022-12-02T07:28:43.182" v="13040" actId="478"/>
          <ac:spMkLst>
            <pc:docMk/>
            <pc:sldMk cId="418340081" sldId="281"/>
            <ac:spMk id="5" creationId="{5FB331B9-2ECC-AC49-BF84-359D9E18E486}"/>
          </ac:spMkLst>
        </pc:spChg>
        <pc:picChg chg="del">
          <ac:chgData name="佐々木 綾太" userId="e6136bd8-2b6a-4fd2-9add-95834c58f6d2" providerId="ADAL" clId="{987D25F0-D5A4-4568-82A4-1BBDFD77D6C2}" dt="2022-12-02T07:28:44.727" v="13041" actId="478"/>
          <ac:picMkLst>
            <pc:docMk/>
            <pc:sldMk cId="418340081" sldId="281"/>
            <ac:picMk id="4" creationId="{DF4BCE55-446F-21B3-FD38-4C2C003EEF08}"/>
          </ac:picMkLst>
        </pc:picChg>
        <pc:picChg chg="del">
          <ac:chgData name="佐々木 綾太" userId="e6136bd8-2b6a-4fd2-9add-95834c58f6d2" providerId="ADAL" clId="{987D25F0-D5A4-4568-82A4-1BBDFD77D6C2}" dt="2022-12-02T07:28:46.561" v="13042" actId="478"/>
          <ac:picMkLst>
            <pc:docMk/>
            <pc:sldMk cId="418340081" sldId="281"/>
            <ac:picMk id="9" creationId="{49029253-4D64-692F-A09E-6179B7754AC4}"/>
          </ac:picMkLst>
        </pc:picChg>
        <pc:picChg chg="del">
          <ac:chgData name="佐々木 綾太" userId="e6136bd8-2b6a-4fd2-9add-95834c58f6d2" providerId="ADAL" clId="{987D25F0-D5A4-4568-82A4-1BBDFD77D6C2}" dt="2022-12-02T07:28:47.863" v="13043" actId="478"/>
          <ac:picMkLst>
            <pc:docMk/>
            <pc:sldMk cId="418340081" sldId="281"/>
            <ac:picMk id="13" creationId="{F98A7249-300C-1664-156D-32D343784B5F}"/>
          </ac:picMkLst>
        </pc:picChg>
      </pc:sldChg>
      <pc:sldChg chg="modSp new mod">
        <pc:chgData name="佐々木 綾太" userId="e6136bd8-2b6a-4fd2-9add-95834c58f6d2" providerId="ADAL" clId="{987D25F0-D5A4-4568-82A4-1BBDFD77D6C2}" dt="2022-12-03T02:29:47.597" v="14476" actId="20577"/>
        <pc:sldMkLst>
          <pc:docMk/>
          <pc:sldMk cId="3402449313" sldId="282"/>
        </pc:sldMkLst>
        <pc:spChg chg="mod">
          <ac:chgData name="佐々木 綾太" userId="e6136bd8-2b6a-4fd2-9add-95834c58f6d2" providerId="ADAL" clId="{987D25F0-D5A4-4568-82A4-1BBDFD77D6C2}" dt="2022-12-03T01:46:28.744" v="14256" actId="20577"/>
          <ac:spMkLst>
            <pc:docMk/>
            <pc:sldMk cId="3402449313" sldId="282"/>
            <ac:spMk id="2" creationId="{8B7FF3C0-04FE-38E5-65D4-A3F56A586E1F}"/>
          </ac:spMkLst>
        </pc:spChg>
        <pc:spChg chg="mod">
          <ac:chgData name="佐々木 綾太" userId="e6136bd8-2b6a-4fd2-9add-95834c58f6d2" providerId="ADAL" clId="{987D25F0-D5A4-4568-82A4-1BBDFD77D6C2}" dt="2022-12-03T02:29:47.597" v="14476" actId="20577"/>
          <ac:spMkLst>
            <pc:docMk/>
            <pc:sldMk cId="3402449313" sldId="282"/>
            <ac:spMk id="3" creationId="{C7C20C00-D8D5-236B-F1B1-ECE3E39B0E8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FAFE64-1B5B-4D4A-9753-08C107B10B66}" type="datetimeFigureOut">
              <a:rPr kumimoji="1" lang="ja-JP" altLang="en-US" smtClean="0"/>
              <a:t>2022/12/3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EF571F-E4FA-4BAF-8F9C-EF8EB819D6D2}" type="slidenum">
              <a:rPr kumimoji="1" lang="ja-JP" altLang="en-US" smtClean="0"/>
              <a:t>‹#›</a:t>
            </a:fld>
            <a:endParaRPr kumimoji="1" lang="ja-JP" altLang="en-US"/>
          </a:p>
        </p:txBody>
      </p:sp>
    </p:spTree>
    <p:extLst>
      <p:ext uri="{BB962C8B-B14F-4D97-AF65-F5344CB8AC3E}">
        <p14:creationId xmlns:p14="http://schemas.microsoft.com/office/powerpoint/2010/main" val="15919948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EF571F-E4FA-4BAF-8F9C-EF8EB819D6D2}" type="slidenum">
              <a:rPr kumimoji="1" lang="ja-JP" altLang="en-US" smtClean="0"/>
              <a:t>3</a:t>
            </a:fld>
            <a:endParaRPr kumimoji="1" lang="ja-JP" altLang="en-US"/>
          </a:p>
        </p:txBody>
      </p:sp>
    </p:spTree>
    <p:extLst>
      <p:ext uri="{BB962C8B-B14F-4D97-AF65-F5344CB8AC3E}">
        <p14:creationId xmlns:p14="http://schemas.microsoft.com/office/powerpoint/2010/main" val="3668813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EF571F-E4FA-4BAF-8F9C-EF8EB819D6D2}" type="slidenum">
              <a:rPr kumimoji="1" lang="ja-JP" altLang="en-US" smtClean="0"/>
              <a:t>13</a:t>
            </a:fld>
            <a:endParaRPr kumimoji="1" lang="ja-JP" altLang="en-US"/>
          </a:p>
        </p:txBody>
      </p:sp>
    </p:spTree>
    <p:extLst>
      <p:ext uri="{BB962C8B-B14F-4D97-AF65-F5344CB8AC3E}">
        <p14:creationId xmlns:p14="http://schemas.microsoft.com/office/powerpoint/2010/main" val="118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EF571F-E4FA-4BAF-8F9C-EF8EB819D6D2}" type="slidenum">
              <a:rPr kumimoji="1" lang="ja-JP" altLang="en-US" smtClean="0"/>
              <a:t>4</a:t>
            </a:fld>
            <a:endParaRPr kumimoji="1" lang="ja-JP" altLang="en-US"/>
          </a:p>
        </p:txBody>
      </p:sp>
    </p:spTree>
    <p:extLst>
      <p:ext uri="{BB962C8B-B14F-4D97-AF65-F5344CB8AC3E}">
        <p14:creationId xmlns:p14="http://schemas.microsoft.com/office/powerpoint/2010/main" val="3713578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EF571F-E4FA-4BAF-8F9C-EF8EB819D6D2}" type="slidenum">
              <a:rPr kumimoji="1" lang="ja-JP" altLang="en-US" smtClean="0"/>
              <a:t>5</a:t>
            </a:fld>
            <a:endParaRPr kumimoji="1" lang="ja-JP" altLang="en-US"/>
          </a:p>
        </p:txBody>
      </p:sp>
    </p:spTree>
    <p:extLst>
      <p:ext uri="{BB962C8B-B14F-4D97-AF65-F5344CB8AC3E}">
        <p14:creationId xmlns:p14="http://schemas.microsoft.com/office/powerpoint/2010/main" val="2720327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EF571F-E4FA-4BAF-8F9C-EF8EB819D6D2}" type="slidenum">
              <a:rPr kumimoji="1" lang="ja-JP" altLang="en-US" smtClean="0"/>
              <a:t>6</a:t>
            </a:fld>
            <a:endParaRPr kumimoji="1" lang="ja-JP" altLang="en-US"/>
          </a:p>
        </p:txBody>
      </p:sp>
    </p:spTree>
    <p:extLst>
      <p:ext uri="{BB962C8B-B14F-4D97-AF65-F5344CB8AC3E}">
        <p14:creationId xmlns:p14="http://schemas.microsoft.com/office/powerpoint/2010/main" val="1256677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EF571F-E4FA-4BAF-8F9C-EF8EB819D6D2}" type="slidenum">
              <a:rPr kumimoji="1" lang="ja-JP" altLang="en-US" smtClean="0"/>
              <a:t>7</a:t>
            </a:fld>
            <a:endParaRPr kumimoji="1" lang="ja-JP" altLang="en-US"/>
          </a:p>
        </p:txBody>
      </p:sp>
    </p:spTree>
    <p:extLst>
      <p:ext uri="{BB962C8B-B14F-4D97-AF65-F5344CB8AC3E}">
        <p14:creationId xmlns:p14="http://schemas.microsoft.com/office/powerpoint/2010/main" val="3989512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EF571F-E4FA-4BAF-8F9C-EF8EB819D6D2}" type="slidenum">
              <a:rPr kumimoji="1" lang="ja-JP" altLang="en-US" smtClean="0"/>
              <a:t>8</a:t>
            </a:fld>
            <a:endParaRPr kumimoji="1" lang="ja-JP" altLang="en-US"/>
          </a:p>
        </p:txBody>
      </p:sp>
    </p:spTree>
    <p:extLst>
      <p:ext uri="{BB962C8B-B14F-4D97-AF65-F5344CB8AC3E}">
        <p14:creationId xmlns:p14="http://schemas.microsoft.com/office/powerpoint/2010/main" val="4174761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EF571F-E4FA-4BAF-8F9C-EF8EB819D6D2}" type="slidenum">
              <a:rPr kumimoji="1" lang="ja-JP" altLang="en-US" smtClean="0"/>
              <a:t>10</a:t>
            </a:fld>
            <a:endParaRPr kumimoji="1" lang="ja-JP" altLang="en-US"/>
          </a:p>
        </p:txBody>
      </p:sp>
    </p:spTree>
    <p:extLst>
      <p:ext uri="{BB962C8B-B14F-4D97-AF65-F5344CB8AC3E}">
        <p14:creationId xmlns:p14="http://schemas.microsoft.com/office/powerpoint/2010/main" val="794944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EF571F-E4FA-4BAF-8F9C-EF8EB819D6D2}" type="slidenum">
              <a:rPr kumimoji="1" lang="ja-JP" altLang="en-US" smtClean="0"/>
              <a:t>11</a:t>
            </a:fld>
            <a:endParaRPr kumimoji="1" lang="ja-JP" altLang="en-US"/>
          </a:p>
        </p:txBody>
      </p:sp>
    </p:spTree>
    <p:extLst>
      <p:ext uri="{BB962C8B-B14F-4D97-AF65-F5344CB8AC3E}">
        <p14:creationId xmlns:p14="http://schemas.microsoft.com/office/powerpoint/2010/main" val="1879479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EF571F-E4FA-4BAF-8F9C-EF8EB819D6D2}" type="slidenum">
              <a:rPr kumimoji="1" lang="ja-JP" altLang="en-US" smtClean="0"/>
              <a:t>12</a:t>
            </a:fld>
            <a:endParaRPr kumimoji="1" lang="ja-JP" altLang="en-US"/>
          </a:p>
        </p:txBody>
      </p:sp>
    </p:spTree>
    <p:extLst>
      <p:ext uri="{BB962C8B-B14F-4D97-AF65-F5344CB8AC3E}">
        <p14:creationId xmlns:p14="http://schemas.microsoft.com/office/powerpoint/2010/main" val="2309816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BBB7A60-2226-42D7-B366-2FC771C10195}" type="datetimeFigureOut">
              <a:rPr kumimoji="1" lang="ja-JP" altLang="en-US" smtClean="0"/>
              <a:t>2022/12/3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AB1B05-88CA-4C29-8EA7-E75D7DBE592D}" type="slidenum">
              <a:rPr kumimoji="1" lang="ja-JP" altLang="en-US" smtClean="0"/>
              <a:t>‹#›</a:t>
            </a:fld>
            <a:endParaRPr kumimoji="1" lang="ja-JP" altLang="en-US"/>
          </a:p>
        </p:txBody>
      </p:sp>
    </p:spTree>
    <p:extLst>
      <p:ext uri="{BB962C8B-B14F-4D97-AF65-F5344CB8AC3E}">
        <p14:creationId xmlns:p14="http://schemas.microsoft.com/office/powerpoint/2010/main" val="1451669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BBB7A60-2226-42D7-B366-2FC771C10195}" type="datetimeFigureOut">
              <a:rPr kumimoji="1" lang="ja-JP" altLang="en-US" smtClean="0"/>
              <a:t>2022/12/3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AB1B05-88CA-4C29-8EA7-E75D7DBE592D}" type="slidenum">
              <a:rPr kumimoji="1" lang="ja-JP" altLang="en-US" smtClean="0"/>
              <a:t>‹#›</a:t>
            </a:fld>
            <a:endParaRPr kumimoji="1" lang="ja-JP" altLang="en-US"/>
          </a:p>
        </p:txBody>
      </p:sp>
    </p:spTree>
    <p:extLst>
      <p:ext uri="{BB962C8B-B14F-4D97-AF65-F5344CB8AC3E}">
        <p14:creationId xmlns:p14="http://schemas.microsoft.com/office/powerpoint/2010/main" val="197980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BBB7A60-2226-42D7-B366-2FC771C10195}" type="datetimeFigureOut">
              <a:rPr kumimoji="1" lang="ja-JP" altLang="en-US" smtClean="0"/>
              <a:t>2022/12/3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AB1B05-88CA-4C29-8EA7-E75D7DBE592D}" type="slidenum">
              <a:rPr kumimoji="1" lang="ja-JP" altLang="en-US" smtClean="0"/>
              <a:t>‹#›</a:t>
            </a:fld>
            <a:endParaRPr kumimoji="1" lang="ja-JP"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35541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BBB7A60-2226-42D7-B366-2FC771C10195}" type="datetimeFigureOut">
              <a:rPr kumimoji="1" lang="ja-JP" altLang="en-US" smtClean="0"/>
              <a:t>2022/12/3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AB1B05-88CA-4C29-8EA7-E75D7DBE592D}" type="slidenum">
              <a:rPr kumimoji="1" lang="ja-JP" altLang="en-US" smtClean="0"/>
              <a:t>‹#›</a:t>
            </a:fld>
            <a:endParaRPr kumimoji="1" lang="ja-JP" altLang="en-US"/>
          </a:p>
        </p:txBody>
      </p:sp>
    </p:spTree>
    <p:extLst>
      <p:ext uri="{BB962C8B-B14F-4D97-AF65-F5344CB8AC3E}">
        <p14:creationId xmlns:p14="http://schemas.microsoft.com/office/powerpoint/2010/main" val="3269251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BBB7A60-2226-42D7-B366-2FC771C10195}" type="datetimeFigureOut">
              <a:rPr kumimoji="1" lang="ja-JP" altLang="en-US" smtClean="0"/>
              <a:t>2022/12/3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AB1B05-88CA-4C29-8EA7-E75D7DBE592D}"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89098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BBB7A60-2226-42D7-B366-2FC771C10195}" type="datetimeFigureOut">
              <a:rPr kumimoji="1" lang="ja-JP" altLang="en-US" smtClean="0"/>
              <a:t>2022/12/3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AB1B05-88CA-4C29-8EA7-E75D7DBE592D}" type="slidenum">
              <a:rPr kumimoji="1" lang="ja-JP" altLang="en-US" smtClean="0"/>
              <a:t>‹#›</a:t>
            </a:fld>
            <a:endParaRPr kumimoji="1" lang="ja-JP" altLang="en-US"/>
          </a:p>
        </p:txBody>
      </p:sp>
    </p:spTree>
    <p:extLst>
      <p:ext uri="{BB962C8B-B14F-4D97-AF65-F5344CB8AC3E}">
        <p14:creationId xmlns:p14="http://schemas.microsoft.com/office/powerpoint/2010/main" val="3362079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BBB7A60-2226-42D7-B366-2FC771C10195}" type="datetimeFigureOut">
              <a:rPr kumimoji="1" lang="ja-JP" altLang="en-US" smtClean="0"/>
              <a:t>2022/12/3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AB1B05-88CA-4C29-8EA7-E75D7DBE592D}" type="slidenum">
              <a:rPr kumimoji="1" lang="ja-JP" altLang="en-US" smtClean="0"/>
              <a:t>‹#›</a:t>
            </a:fld>
            <a:endParaRPr kumimoji="1" lang="ja-JP" altLang="en-US"/>
          </a:p>
        </p:txBody>
      </p:sp>
    </p:spTree>
    <p:extLst>
      <p:ext uri="{BB962C8B-B14F-4D97-AF65-F5344CB8AC3E}">
        <p14:creationId xmlns:p14="http://schemas.microsoft.com/office/powerpoint/2010/main" val="4287834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BBB7A60-2226-42D7-B366-2FC771C10195}" type="datetimeFigureOut">
              <a:rPr kumimoji="1" lang="ja-JP" altLang="en-US" smtClean="0"/>
              <a:t>2022/12/3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AB1B05-88CA-4C29-8EA7-E75D7DBE592D}" type="slidenum">
              <a:rPr kumimoji="1" lang="ja-JP" altLang="en-US" smtClean="0"/>
              <a:t>‹#›</a:t>
            </a:fld>
            <a:endParaRPr kumimoji="1" lang="ja-JP" altLang="en-US"/>
          </a:p>
        </p:txBody>
      </p:sp>
    </p:spTree>
    <p:extLst>
      <p:ext uri="{BB962C8B-B14F-4D97-AF65-F5344CB8AC3E}">
        <p14:creationId xmlns:p14="http://schemas.microsoft.com/office/powerpoint/2010/main" val="2186475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BBB7A60-2226-42D7-B366-2FC771C10195}" type="datetimeFigureOut">
              <a:rPr kumimoji="1" lang="ja-JP" altLang="en-US" smtClean="0"/>
              <a:t>2022/12/3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AB1B05-88CA-4C29-8EA7-E75D7DBE592D}" type="slidenum">
              <a:rPr kumimoji="1" lang="ja-JP" altLang="en-US" smtClean="0"/>
              <a:t>‹#›</a:t>
            </a:fld>
            <a:endParaRPr kumimoji="1" lang="ja-JP" altLang="en-US"/>
          </a:p>
        </p:txBody>
      </p:sp>
    </p:spTree>
    <p:extLst>
      <p:ext uri="{BB962C8B-B14F-4D97-AF65-F5344CB8AC3E}">
        <p14:creationId xmlns:p14="http://schemas.microsoft.com/office/powerpoint/2010/main" val="1615284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BBB7A60-2226-42D7-B366-2FC771C10195}" type="datetimeFigureOut">
              <a:rPr kumimoji="1" lang="ja-JP" altLang="en-US" smtClean="0"/>
              <a:t>2022/12/3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AB1B05-88CA-4C29-8EA7-E75D7DBE592D}" type="slidenum">
              <a:rPr kumimoji="1" lang="ja-JP" altLang="en-US" smtClean="0"/>
              <a:t>‹#›</a:t>
            </a:fld>
            <a:endParaRPr kumimoji="1" lang="ja-JP" altLang="en-US"/>
          </a:p>
        </p:txBody>
      </p:sp>
    </p:spTree>
    <p:extLst>
      <p:ext uri="{BB962C8B-B14F-4D97-AF65-F5344CB8AC3E}">
        <p14:creationId xmlns:p14="http://schemas.microsoft.com/office/powerpoint/2010/main" val="50035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BBB7A60-2226-42D7-B366-2FC771C10195}" type="datetimeFigureOut">
              <a:rPr kumimoji="1" lang="ja-JP" altLang="en-US" smtClean="0"/>
              <a:t>2022/12/3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9AB1B05-88CA-4C29-8EA7-E75D7DBE592D}" type="slidenum">
              <a:rPr kumimoji="1" lang="ja-JP" altLang="en-US" smtClean="0"/>
              <a:t>‹#›</a:t>
            </a:fld>
            <a:endParaRPr kumimoji="1" lang="ja-JP" altLang="en-US"/>
          </a:p>
        </p:txBody>
      </p:sp>
    </p:spTree>
    <p:extLst>
      <p:ext uri="{BB962C8B-B14F-4D97-AF65-F5344CB8AC3E}">
        <p14:creationId xmlns:p14="http://schemas.microsoft.com/office/powerpoint/2010/main" val="3432719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BBB7A60-2226-42D7-B366-2FC771C10195}" type="datetimeFigureOut">
              <a:rPr kumimoji="1" lang="ja-JP" altLang="en-US" smtClean="0"/>
              <a:t>2022/12/3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9AB1B05-88CA-4C29-8EA7-E75D7DBE592D}" type="slidenum">
              <a:rPr kumimoji="1" lang="ja-JP" altLang="en-US" smtClean="0"/>
              <a:t>‹#›</a:t>
            </a:fld>
            <a:endParaRPr kumimoji="1" lang="ja-JP" altLang="en-US"/>
          </a:p>
        </p:txBody>
      </p:sp>
    </p:spTree>
    <p:extLst>
      <p:ext uri="{BB962C8B-B14F-4D97-AF65-F5344CB8AC3E}">
        <p14:creationId xmlns:p14="http://schemas.microsoft.com/office/powerpoint/2010/main" val="420440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BBB7A60-2226-42D7-B366-2FC771C10195}" type="datetimeFigureOut">
              <a:rPr kumimoji="1" lang="ja-JP" altLang="en-US" smtClean="0"/>
              <a:t>2022/12/3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9AB1B05-88CA-4C29-8EA7-E75D7DBE592D}" type="slidenum">
              <a:rPr kumimoji="1" lang="ja-JP" altLang="en-US" smtClean="0"/>
              <a:t>‹#›</a:t>
            </a:fld>
            <a:endParaRPr kumimoji="1" lang="ja-JP" altLang="en-US"/>
          </a:p>
        </p:txBody>
      </p:sp>
    </p:spTree>
    <p:extLst>
      <p:ext uri="{BB962C8B-B14F-4D97-AF65-F5344CB8AC3E}">
        <p14:creationId xmlns:p14="http://schemas.microsoft.com/office/powerpoint/2010/main" val="3389942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BB7A60-2226-42D7-B366-2FC771C10195}" type="datetimeFigureOut">
              <a:rPr kumimoji="1" lang="ja-JP" altLang="en-US" smtClean="0"/>
              <a:t>2022/12/3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9AB1B05-88CA-4C29-8EA7-E75D7DBE592D}" type="slidenum">
              <a:rPr kumimoji="1" lang="ja-JP" altLang="en-US" smtClean="0"/>
              <a:t>‹#›</a:t>
            </a:fld>
            <a:endParaRPr kumimoji="1" lang="ja-JP" altLang="en-US"/>
          </a:p>
        </p:txBody>
      </p:sp>
    </p:spTree>
    <p:extLst>
      <p:ext uri="{BB962C8B-B14F-4D97-AF65-F5344CB8AC3E}">
        <p14:creationId xmlns:p14="http://schemas.microsoft.com/office/powerpoint/2010/main" val="4117716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BBB7A60-2226-42D7-B366-2FC771C10195}" type="datetimeFigureOut">
              <a:rPr kumimoji="1" lang="ja-JP" altLang="en-US" smtClean="0"/>
              <a:t>2022/12/3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9AB1B05-88CA-4C29-8EA7-E75D7DBE592D}" type="slidenum">
              <a:rPr kumimoji="1" lang="ja-JP" altLang="en-US" smtClean="0"/>
              <a:t>‹#›</a:t>
            </a:fld>
            <a:endParaRPr kumimoji="1" lang="ja-JP" altLang="en-US"/>
          </a:p>
        </p:txBody>
      </p:sp>
    </p:spTree>
    <p:extLst>
      <p:ext uri="{BB962C8B-B14F-4D97-AF65-F5344CB8AC3E}">
        <p14:creationId xmlns:p14="http://schemas.microsoft.com/office/powerpoint/2010/main" val="1885364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BBB7A60-2226-42D7-B366-2FC771C10195}" type="datetimeFigureOut">
              <a:rPr kumimoji="1" lang="ja-JP" altLang="en-US" smtClean="0"/>
              <a:t>2022/12/3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9AB1B05-88CA-4C29-8EA7-E75D7DBE592D}" type="slidenum">
              <a:rPr kumimoji="1" lang="ja-JP" altLang="en-US" smtClean="0"/>
              <a:t>‹#›</a:t>
            </a:fld>
            <a:endParaRPr kumimoji="1" lang="ja-JP" altLang="en-US"/>
          </a:p>
        </p:txBody>
      </p:sp>
    </p:spTree>
    <p:extLst>
      <p:ext uri="{BB962C8B-B14F-4D97-AF65-F5344CB8AC3E}">
        <p14:creationId xmlns:p14="http://schemas.microsoft.com/office/powerpoint/2010/main" val="802792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BBB7A60-2226-42D7-B366-2FC771C10195}" type="datetimeFigureOut">
              <a:rPr kumimoji="1" lang="ja-JP" altLang="en-US" smtClean="0"/>
              <a:t>2022/12/3</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9AB1B05-88CA-4C29-8EA7-E75D7DBE592D}" type="slidenum">
              <a:rPr kumimoji="1" lang="ja-JP" altLang="en-US" smtClean="0"/>
              <a:t>‹#›</a:t>
            </a:fld>
            <a:endParaRPr kumimoji="1" lang="ja-JP" altLang="en-US"/>
          </a:p>
        </p:txBody>
      </p:sp>
    </p:spTree>
    <p:extLst>
      <p:ext uri="{BB962C8B-B14F-4D97-AF65-F5344CB8AC3E}">
        <p14:creationId xmlns:p14="http://schemas.microsoft.com/office/powerpoint/2010/main" val="32428070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toyokeizai.net/articles/-/458676?page=4" TargetMode="External"/><Relationship Id="rId2" Type="http://schemas.openxmlformats.org/officeDocument/2006/relationships/hyperlink" Target="https://toyokeizai.net/articles/-/611965?page=3" TargetMode="External"/><Relationship Id="rId1" Type="http://schemas.openxmlformats.org/officeDocument/2006/relationships/slideLayout" Target="../slideLayouts/slideLayout2.xml"/><Relationship Id="rId6" Type="http://schemas.openxmlformats.org/officeDocument/2006/relationships/hyperlink" Target="https://toyokeizai.net/articles/-/70079" TargetMode="External"/><Relationship Id="rId5" Type="http://schemas.openxmlformats.org/officeDocument/2006/relationships/hyperlink" Target="https://www.yomiuri.co.jp/science/20220812-OYT8T50028/" TargetMode="External"/><Relationship Id="rId4" Type="http://schemas.openxmlformats.org/officeDocument/2006/relationships/hyperlink" Target="https://www.oecd.org/tokyo/statistics/average-wages-japanese-version.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18" Type="http://schemas.openxmlformats.org/officeDocument/2006/relationships/image" Target="../media/image16.jpg"/><Relationship Id="rId3" Type="http://schemas.openxmlformats.org/officeDocument/2006/relationships/image" Target="../media/image1.jpg"/><Relationship Id="rId21" Type="http://schemas.openxmlformats.org/officeDocument/2006/relationships/image" Target="../media/image19.jpg"/><Relationship Id="rId7" Type="http://schemas.openxmlformats.org/officeDocument/2006/relationships/image" Target="../media/image5.jpg"/><Relationship Id="rId12" Type="http://schemas.openxmlformats.org/officeDocument/2006/relationships/image" Target="../media/image10.jpg"/><Relationship Id="rId17" Type="http://schemas.openxmlformats.org/officeDocument/2006/relationships/image" Target="../media/image15.jpg"/><Relationship Id="rId2" Type="http://schemas.openxmlformats.org/officeDocument/2006/relationships/notesSlide" Target="../notesSlides/notesSlide1.xml"/><Relationship Id="rId16" Type="http://schemas.openxmlformats.org/officeDocument/2006/relationships/image" Target="../media/image14.jpg"/><Relationship Id="rId20" Type="http://schemas.openxmlformats.org/officeDocument/2006/relationships/image" Target="../media/image18.jpg"/><Relationship Id="rId1" Type="http://schemas.openxmlformats.org/officeDocument/2006/relationships/slideLayout" Target="../slideLayouts/slideLayout6.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png"/><Relationship Id="rId15" Type="http://schemas.openxmlformats.org/officeDocument/2006/relationships/image" Target="../media/image13.jpg"/><Relationship Id="rId10" Type="http://schemas.openxmlformats.org/officeDocument/2006/relationships/image" Target="../media/image8.jpg"/><Relationship Id="rId19" Type="http://schemas.openxmlformats.org/officeDocument/2006/relationships/image" Target="../media/image17.jpg"/><Relationship Id="rId4" Type="http://schemas.openxmlformats.org/officeDocument/2006/relationships/image" Target="../media/image2.jpeg"/><Relationship Id="rId9" Type="http://schemas.openxmlformats.org/officeDocument/2006/relationships/image" Target="../media/image7.jpg"/><Relationship Id="rId14" Type="http://schemas.openxmlformats.org/officeDocument/2006/relationships/image" Target="../media/image12.jpg"/><Relationship Id="rId22" Type="http://schemas.openxmlformats.org/officeDocument/2006/relationships/image" Target="../media/image20.jp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2.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DDBDE3-1D13-5B13-AEB1-212889A7A796}"/>
              </a:ext>
            </a:extLst>
          </p:cNvPr>
          <p:cNvSpPr>
            <a:spLocks noGrp="1"/>
          </p:cNvSpPr>
          <p:nvPr>
            <p:ph type="ctrTitle"/>
          </p:nvPr>
        </p:nvSpPr>
        <p:spPr/>
        <p:txBody>
          <a:bodyPr/>
          <a:lstStyle/>
          <a:p>
            <a:r>
              <a:rPr kumimoji="1" lang="ja-JP" altLang="en-US" dirty="0"/>
              <a:t>海外から見た日本</a:t>
            </a:r>
            <a:br>
              <a:rPr kumimoji="1" lang="en-US" altLang="ja-JP" dirty="0"/>
            </a:br>
            <a:r>
              <a:rPr kumimoji="1" lang="en-US" altLang="ja-JP" dirty="0"/>
              <a:t>~</a:t>
            </a:r>
            <a:r>
              <a:rPr kumimoji="1" lang="ja-JP" altLang="en-US" dirty="0"/>
              <a:t>フィリピン滞在記</a:t>
            </a:r>
            <a:r>
              <a:rPr kumimoji="1" lang="en-US" altLang="ja-JP" dirty="0"/>
              <a:t>~</a:t>
            </a:r>
            <a:endParaRPr kumimoji="1" lang="ja-JP" altLang="en-US" dirty="0"/>
          </a:p>
        </p:txBody>
      </p:sp>
      <p:sp>
        <p:nvSpPr>
          <p:cNvPr id="3" name="字幕 2">
            <a:extLst>
              <a:ext uri="{FF2B5EF4-FFF2-40B4-BE49-F238E27FC236}">
                <a16:creationId xmlns:a16="http://schemas.microsoft.com/office/drawing/2014/main" id="{4919D388-A112-82CF-F4D4-8B7990A47A4C}"/>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91110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5EE6EC-568C-FFCD-04D4-7A075F05E61F}"/>
              </a:ext>
            </a:extLst>
          </p:cNvPr>
          <p:cNvSpPr>
            <a:spLocks noGrp="1"/>
          </p:cNvSpPr>
          <p:nvPr>
            <p:ph type="title"/>
          </p:nvPr>
        </p:nvSpPr>
        <p:spPr>
          <a:xfrm>
            <a:off x="677334" y="609600"/>
            <a:ext cx="9838266" cy="1320800"/>
          </a:xfrm>
        </p:spPr>
        <p:txBody>
          <a:bodyPr/>
          <a:lstStyle/>
          <a:p>
            <a:r>
              <a:rPr lang="ja-JP" altLang="en-US" dirty="0"/>
              <a:t>日本の「おもてなし」はくだらない</a:t>
            </a:r>
            <a:endParaRPr kumimoji="1" lang="ja-JP" altLang="en-US" dirty="0"/>
          </a:p>
        </p:txBody>
      </p:sp>
      <p:sp>
        <p:nvSpPr>
          <p:cNvPr id="37" name="テキスト ボックス 36">
            <a:extLst>
              <a:ext uri="{FF2B5EF4-FFF2-40B4-BE49-F238E27FC236}">
                <a16:creationId xmlns:a16="http://schemas.microsoft.com/office/drawing/2014/main" id="{53AD56EE-9E79-0301-B4FF-55A6033B8428}"/>
              </a:ext>
            </a:extLst>
          </p:cNvPr>
          <p:cNvSpPr txBox="1"/>
          <p:nvPr/>
        </p:nvSpPr>
        <p:spPr>
          <a:xfrm>
            <a:off x="464819" y="1637031"/>
            <a:ext cx="6793231" cy="3416320"/>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2400" dirty="0">
                <a:solidFill>
                  <a:srgbClr val="191919"/>
                </a:solidFill>
                <a:latin typeface="M PLUS 1p"/>
              </a:rPr>
              <a:t>日本の「おもてなし」は、店員がはしばしばマニュアル化されたロボットのようで、人間味がない。</a:t>
            </a:r>
            <a:endParaRPr kumimoji="1" lang="en-US" altLang="ja-JP" sz="2400" dirty="0">
              <a:solidFill>
                <a:srgbClr val="191919"/>
              </a:solidFill>
              <a:latin typeface="M PLUS 1p"/>
            </a:endParaRPr>
          </a:p>
          <a:p>
            <a:pPr marL="285750" indent="-285750">
              <a:buFont typeface="Arial" panose="020B0604020202020204" pitchFamily="34" charset="0"/>
              <a:buChar char="•"/>
            </a:pPr>
            <a:endParaRPr kumimoji="1" lang="en-US" altLang="ja-JP" sz="2400" dirty="0">
              <a:solidFill>
                <a:srgbClr val="191919"/>
              </a:solidFill>
              <a:latin typeface="M PLUS 1p"/>
            </a:endParaRPr>
          </a:p>
          <a:p>
            <a:pPr marL="285750" indent="-285750">
              <a:buFont typeface="Arial" panose="020B0604020202020204" pitchFamily="34" charset="0"/>
              <a:buChar char="•"/>
            </a:pPr>
            <a:r>
              <a:rPr kumimoji="1" lang="ja-JP" altLang="en-US" sz="2400" dirty="0">
                <a:solidFill>
                  <a:srgbClr val="191919"/>
                </a:solidFill>
                <a:latin typeface="M PLUS 1p"/>
              </a:rPr>
              <a:t>それとは対照的にフィリピンでは店員の距離が近く、友達になれそうなほど店員に人間味があり、何か困ったことがあると親身になって考えてくれているのが伝わってきた。</a:t>
            </a:r>
            <a:endParaRPr kumimoji="1" lang="en-US" altLang="ja-JP" sz="2400" dirty="0">
              <a:solidFill>
                <a:srgbClr val="191919"/>
              </a:solidFill>
              <a:latin typeface="M PLUS 1p"/>
            </a:endParaRPr>
          </a:p>
          <a:p>
            <a:pPr marL="285750" indent="-285750">
              <a:buFont typeface="Arial" panose="020B0604020202020204" pitchFamily="34" charset="0"/>
              <a:buChar char="•"/>
            </a:pPr>
            <a:endParaRPr kumimoji="1" lang="en-US" altLang="ja-JP" sz="2400" dirty="0">
              <a:solidFill>
                <a:srgbClr val="191919"/>
              </a:solidFill>
              <a:latin typeface="M PLUS 1p"/>
            </a:endParaRPr>
          </a:p>
        </p:txBody>
      </p:sp>
      <p:pic>
        <p:nvPicPr>
          <p:cNvPr id="4" name="図 3">
            <a:extLst>
              <a:ext uri="{FF2B5EF4-FFF2-40B4-BE49-F238E27FC236}">
                <a16:creationId xmlns:a16="http://schemas.microsoft.com/office/drawing/2014/main" id="{CEFA824B-1299-88E6-6C94-6F0F7EE7A874}"/>
              </a:ext>
            </a:extLst>
          </p:cNvPr>
          <p:cNvPicPr>
            <a:picLocks noChangeAspect="1"/>
          </p:cNvPicPr>
          <p:nvPr/>
        </p:nvPicPr>
        <p:blipFill>
          <a:blip r:embed="rId3"/>
          <a:stretch>
            <a:fillRect/>
          </a:stretch>
        </p:blipFill>
        <p:spPr>
          <a:xfrm>
            <a:off x="7452507" y="1270000"/>
            <a:ext cx="4274674" cy="2397393"/>
          </a:xfrm>
          <a:prstGeom prst="rect">
            <a:avLst/>
          </a:prstGeom>
        </p:spPr>
      </p:pic>
      <p:sp>
        <p:nvSpPr>
          <p:cNvPr id="6" name="テキスト ボックス 5">
            <a:extLst>
              <a:ext uri="{FF2B5EF4-FFF2-40B4-BE49-F238E27FC236}">
                <a16:creationId xmlns:a16="http://schemas.microsoft.com/office/drawing/2014/main" id="{3BF61B4B-05B0-520E-9732-4624204B9639}"/>
              </a:ext>
            </a:extLst>
          </p:cNvPr>
          <p:cNvSpPr txBox="1"/>
          <p:nvPr/>
        </p:nvSpPr>
        <p:spPr>
          <a:xfrm>
            <a:off x="464820" y="4933103"/>
            <a:ext cx="11351684" cy="1569660"/>
          </a:xfrm>
          <a:prstGeom prst="rect">
            <a:avLst/>
          </a:prstGeom>
          <a:noFill/>
        </p:spPr>
        <p:txBody>
          <a:bodyPr wrap="square" rtlCol="0">
            <a:spAutoFit/>
          </a:bodyPr>
          <a:lstStyle/>
          <a:p>
            <a:pPr marL="342900" indent="-342900">
              <a:buFont typeface="Arial" panose="020B0604020202020204" pitchFamily="34" charset="0"/>
              <a:buChar char="•"/>
            </a:pPr>
            <a:r>
              <a:rPr kumimoji="1" lang="ja-JP" altLang="en-US" sz="2400" dirty="0">
                <a:solidFill>
                  <a:srgbClr val="191919"/>
                </a:solidFill>
                <a:latin typeface="M PLUS 1p"/>
              </a:rPr>
              <a:t>もちろん店員に人間味があることは、機嫌の悪い店員にあたることもあるし、サービス自体も毎回質が保証されるわけではないが、</a:t>
            </a:r>
            <a:br>
              <a:rPr kumimoji="1" lang="en-US" altLang="ja-JP" sz="2400" dirty="0">
                <a:solidFill>
                  <a:srgbClr val="191919"/>
                </a:solidFill>
                <a:latin typeface="M PLUS 1p"/>
              </a:rPr>
            </a:br>
            <a:r>
              <a:rPr kumimoji="1" lang="ja-JP" altLang="en-US" sz="2400" dirty="0">
                <a:solidFill>
                  <a:srgbClr val="191919"/>
                </a:solidFill>
                <a:latin typeface="M PLUS 1p"/>
              </a:rPr>
              <a:t>それでも、真のホスピタリティの経験に比べれば、日本の「おもてなし」は誇れるものではないと思えた。</a:t>
            </a:r>
            <a:endParaRPr kumimoji="1" lang="en-US" altLang="ja-JP" sz="2400" dirty="0">
              <a:solidFill>
                <a:srgbClr val="191919"/>
              </a:solidFill>
              <a:latin typeface="M PLUS 1p"/>
            </a:endParaRPr>
          </a:p>
        </p:txBody>
      </p:sp>
    </p:spTree>
    <p:extLst>
      <p:ext uri="{BB962C8B-B14F-4D97-AF65-F5344CB8AC3E}">
        <p14:creationId xmlns:p14="http://schemas.microsoft.com/office/powerpoint/2010/main" val="950851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5EE6EC-568C-FFCD-04D4-7A075F05E61F}"/>
              </a:ext>
            </a:extLst>
          </p:cNvPr>
          <p:cNvSpPr>
            <a:spLocks noGrp="1"/>
          </p:cNvSpPr>
          <p:nvPr>
            <p:ph type="title"/>
          </p:nvPr>
        </p:nvSpPr>
        <p:spPr>
          <a:xfrm>
            <a:off x="677334" y="609600"/>
            <a:ext cx="9838266" cy="1320800"/>
          </a:xfrm>
        </p:spPr>
        <p:txBody>
          <a:bodyPr/>
          <a:lstStyle/>
          <a:p>
            <a:r>
              <a:rPr lang="ja-JP" altLang="en-US" dirty="0"/>
              <a:t>「おもてなし」はくだらなくて素晴らしい</a:t>
            </a:r>
            <a:endParaRPr kumimoji="1" lang="ja-JP" altLang="en-US" dirty="0"/>
          </a:p>
        </p:txBody>
      </p:sp>
      <p:sp>
        <p:nvSpPr>
          <p:cNvPr id="37" name="テキスト ボックス 36">
            <a:extLst>
              <a:ext uri="{FF2B5EF4-FFF2-40B4-BE49-F238E27FC236}">
                <a16:creationId xmlns:a16="http://schemas.microsoft.com/office/drawing/2014/main" id="{53AD56EE-9E79-0301-B4FF-55A6033B8428}"/>
              </a:ext>
            </a:extLst>
          </p:cNvPr>
          <p:cNvSpPr txBox="1"/>
          <p:nvPr/>
        </p:nvSpPr>
        <p:spPr>
          <a:xfrm>
            <a:off x="464819" y="1637031"/>
            <a:ext cx="6793231" cy="2677656"/>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2400" dirty="0">
                <a:solidFill>
                  <a:srgbClr val="191919"/>
                </a:solidFill>
                <a:latin typeface="M PLUS 1p"/>
              </a:rPr>
              <a:t>だが、今回は観光として訪れたから人間味のある接客が良かったのかなとも思う。</a:t>
            </a:r>
            <a:endParaRPr kumimoji="1" lang="en-US" altLang="ja-JP" sz="2400" dirty="0">
              <a:solidFill>
                <a:srgbClr val="191919"/>
              </a:solidFill>
              <a:latin typeface="M PLUS 1p"/>
            </a:endParaRPr>
          </a:p>
          <a:p>
            <a:pPr marL="285750" indent="-285750">
              <a:buFont typeface="Arial" panose="020B0604020202020204" pitchFamily="34" charset="0"/>
              <a:buChar char="•"/>
            </a:pPr>
            <a:endParaRPr kumimoji="1" lang="en-US" altLang="ja-JP" sz="2400" dirty="0">
              <a:solidFill>
                <a:srgbClr val="191919"/>
              </a:solidFill>
              <a:latin typeface="M PLUS 1p"/>
            </a:endParaRPr>
          </a:p>
          <a:p>
            <a:pPr marL="285750" indent="-285750">
              <a:buFont typeface="Arial" panose="020B0604020202020204" pitchFamily="34" charset="0"/>
              <a:buChar char="•"/>
            </a:pPr>
            <a:r>
              <a:rPr kumimoji="1" lang="ja-JP" altLang="en-US" sz="2400" dirty="0">
                <a:solidFill>
                  <a:srgbClr val="191919"/>
                </a:solidFill>
                <a:latin typeface="M PLUS 1p"/>
              </a:rPr>
              <a:t>長く暮らしていると、サービスの質が毎回担保されないことの方が問題になってくるかもしれない。</a:t>
            </a:r>
          </a:p>
          <a:p>
            <a:endParaRPr kumimoji="1" lang="en-US" altLang="ja-JP" sz="2400" dirty="0">
              <a:solidFill>
                <a:srgbClr val="191919"/>
              </a:solidFill>
              <a:latin typeface="M PLUS 1p"/>
            </a:endParaRPr>
          </a:p>
        </p:txBody>
      </p:sp>
      <p:pic>
        <p:nvPicPr>
          <p:cNvPr id="4" name="図 3">
            <a:extLst>
              <a:ext uri="{FF2B5EF4-FFF2-40B4-BE49-F238E27FC236}">
                <a16:creationId xmlns:a16="http://schemas.microsoft.com/office/drawing/2014/main" id="{CEFA824B-1299-88E6-6C94-6F0F7EE7A874}"/>
              </a:ext>
            </a:extLst>
          </p:cNvPr>
          <p:cNvPicPr>
            <a:picLocks noChangeAspect="1"/>
          </p:cNvPicPr>
          <p:nvPr/>
        </p:nvPicPr>
        <p:blipFill>
          <a:blip r:embed="rId3"/>
          <a:stretch>
            <a:fillRect/>
          </a:stretch>
        </p:blipFill>
        <p:spPr>
          <a:xfrm>
            <a:off x="7452507" y="1270000"/>
            <a:ext cx="4274674" cy="2397393"/>
          </a:xfrm>
          <a:prstGeom prst="rect">
            <a:avLst/>
          </a:prstGeom>
        </p:spPr>
      </p:pic>
      <p:sp>
        <p:nvSpPr>
          <p:cNvPr id="3" name="テキスト ボックス 2">
            <a:extLst>
              <a:ext uri="{FF2B5EF4-FFF2-40B4-BE49-F238E27FC236}">
                <a16:creationId xmlns:a16="http://schemas.microsoft.com/office/drawing/2014/main" id="{85543BD9-859C-609B-6BA8-709BDD8F364C}"/>
              </a:ext>
            </a:extLst>
          </p:cNvPr>
          <p:cNvSpPr txBox="1"/>
          <p:nvPr/>
        </p:nvSpPr>
        <p:spPr>
          <a:xfrm>
            <a:off x="464819" y="4314687"/>
            <a:ext cx="9000914" cy="830997"/>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2400" dirty="0">
                <a:solidFill>
                  <a:srgbClr val="191919"/>
                </a:solidFill>
                <a:latin typeface="M PLUS 1p"/>
              </a:rPr>
              <a:t>その意味で、「おもてなし」を誇るのではなく、単純にサービスの質の高さを海外に誇るべきだと思った。</a:t>
            </a:r>
            <a:endParaRPr kumimoji="1" lang="en-US" altLang="ja-JP" sz="2400" dirty="0">
              <a:solidFill>
                <a:srgbClr val="191919"/>
              </a:solidFill>
              <a:latin typeface="M PLUS 1p"/>
            </a:endParaRPr>
          </a:p>
        </p:txBody>
      </p:sp>
    </p:spTree>
    <p:extLst>
      <p:ext uri="{BB962C8B-B14F-4D97-AF65-F5344CB8AC3E}">
        <p14:creationId xmlns:p14="http://schemas.microsoft.com/office/powerpoint/2010/main" val="2350480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5EE6EC-568C-FFCD-04D4-7A075F05E61F}"/>
              </a:ext>
            </a:extLst>
          </p:cNvPr>
          <p:cNvSpPr>
            <a:spLocks noGrp="1"/>
          </p:cNvSpPr>
          <p:nvPr>
            <p:ph type="title"/>
          </p:nvPr>
        </p:nvSpPr>
        <p:spPr>
          <a:xfrm>
            <a:off x="677334" y="609600"/>
            <a:ext cx="9838266" cy="1320800"/>
          </a:xfrm>
        </p:spPr>
        <p:txBody>
          <a:bodyPr/>
          <a:lstStyle/>
          <a:p>
            <a:r>
              <a:rPr kumimoji="1" lang="ja-JP" altLang="en-US" dirty="0"/>
              <a:t>仕事について</a:t>
            </a:r>
          </a:p>
        </p:txBody>
      </p:sp>
      <p:pic>
        <p:nvPicPr>
          <p:cNvPr id="6" name="図 5">
            <a:extLst>
              <a:ext uri="{FF2B5EF4-FFF2-40B4-BE49-F238E27FC236}">
                <a16:creationId xmlns:a16="http://schemas.microsoft.com/office/drawing/2014/main" id="{414030EC-7DD0-DAAB-F60F-9CFEA260445B}"/>
              </a:ext>
            </a:extLst>
          </p:cNvPr>
          <p:cNvPicPr>
            <a:picLocks noChangeAspect="1"/>
          </p:cNvPicPr>
          <p:nvPr/>
        </p:nvPicPr>
        <p:blipFill>
          <a:blip r:embed="rId3"/>
          <a:stretch>
            <a:fillRect/>
          </a:stretch>
        </p:blipFill>
        <p:spPr>
          <a:xfrm>
            <a:off x="4665133" y="1629185"/>
            <a:ext cx="7196667" cy="5127215"/>
          </a:xfrm>
          <a:prstGeom prst="rect">
            <a:avLst/>
          </a:prstGeom>
        </p:spPr>
      </p:pic>
      <p:sp>
        <p:nvSpPr>
          <p:cNvPr id="7" name="テキスト ボックス 6">
            <a:extLst>
              <a:ext uri="{FF2B5EF4-FFF2-40B4-BE49-F238E27FC236}">
                <a16:creationId xmlns:a16="http://schemas.microsoft.com/office/drawing/2014/main" id="{251D3412-B986-6163-1A5C-63F13F769909}"/>
              </a:ext>
            </a:extLst>
          </p:cNvPr>
          <p:cNvSpPr txBox="1"/>
          <p:nvPr/>
        </p:nvSpPr>
        <p:spPr>
          <a:xfrm>
            <a:off x="330200" y="1376468"/>
            <a:ext cx="4038600" cy="4154984"/>
          </a:xfrm>
          <a:prstGeom prst="rect">
            <a:avLst/>
          </a:prstGeom>
          <a:noFill/>
        </p:spPr>
        <p:txBody>
          <a:bodyPr wrap="square" rtlCol="0">
            <a:spAutoFit/>
          </a:bodyPr>
          <a:lstStyle/>
          <a:p>
            <a:pPr marL="342900" indent="-342900">
              <a:buFont typeface="Arial" panose="020B0604020202020204" pitchFamily="34" charset="0"/>
              <a:buChar char="•"/>
            </a:pPr>
            <a:r>
              <a:rPr kumimoji="1" lang="ja-JP" altLang="en-US" sz="2400" dirty="0"/>
              <a:t>日本の</a:t>
            </a:r>
            <a:r>
              <a:rPr kumimoji="1" lang="en-US" altLang="ja-JP" sz="2400" dirty="0"/>
              <a:t>GDP</a:t>
            </a:r>
            <a:r>
              <a:rPr kumimoji="1" lang="ja-JP" altLang="en-US" sz="2400" dirty="0"/>
              <a:t>は世界</a:t>
            </a:r>
            <a:r>
              <a:rPr kumimoji="1" lang="en-US" altLang="ja-JP" sz="2400" dirty="0"/>
              <a:t>3</a:t>
            </a:r>
            <a:r>
              <a:rPr kumimoji="1" lang="ja-JP" altLang="en-US" sz="2400" dirty="0"/>
              <a:t>位だが、平均賃金は</a:t>
            </a:r>
            <a:r>
              <a:rPr kumimoji="1" lang="en-US" altLang="ja-JP" sz="2400" dirty="0"/>
              <a:t>24</a:t>
            </a:r>
            <a:r>
              <a:rPr kumimoji="1" lang="ja-JP" altLang="en-US" sz="2400" dirty="0"/>
              <a:t>位。</a:t>
            </a:r>
            <a:br>
              <a:rPr kumimoji="1" lang="en-US" altLang="ja-JP" sz="2400" dirty="0"/>
            </a:br>
            <a:r>
              <a:rPr kumimoji="1" lang="en-US" altLang="ja-JP" sz="2400" dirty="0"/>
              <a:t>GDP</a:t>
            </a:r>
            <a:r>
              <a:rPr kumimoji="1" lang="ja-JP" altLang="en-US" sz="2400" dirty="0"/>
              <a:t>は人口で稼いでいるに過ぎない。</a:t>
            </a:r>
            <a:endParaRPr kumimoji="1" lang="en-US" altLang="ja-JP" sz="2400" dirty="0"/>
          </a:p>
          <a:p>
            <a:pPr marL="342900" indent="-342900">
              <a:buFont typeface="Arial" panose="020B0604020202020204" pitchFamily="34" charset="0"/>
              <a:buChar char="•"/>
            </a:pPr>
            <a:endParaRPr kumimoji="1" lang="en-US" altLang="ja-JP" sz="2400" dirty="0"/>
          </a:p>
          <a:p>
            <a:pPr marL="342900" indent="-342900">
              <a:buFont typeface="Arial" panose="020B0604020202020204" pitchFamily="34" charset="0"/>
              <a:buChar char="•"/>
            </a:pPr>
            <a:r>
              <a:rPr kumimoji="1" lang="ja-JP" altLang="en-US" sz="2400" dirty="0"/>
              <a:t>アメリカとの差は</a:t>
            </a:r>
            <a:r>
              <a:rPr kumimoji="1" lang="en-US" altLang="ja-JP" sz="2400" dirty="0"/>
              <a:t>$35,027</a:t>
            </a:r>
            <a:r>
              <a:rPr kumimoji="1" lang="ja-JP" altLang="en-US" sz="2400" dirty="0"/>
              <a:t>、</a:t>
            </a:r>
            <a:r>
              <a:rPr kumimoji="1" lang="en-US" altLang="ja-JP" sz="2400" dirty="0"/>
              <a:t>OECD</a:t>
            </a:r>
            <a:r>
              <a:rPr kumimoji="1" lang="ja-JP" altLang="en-US" sz="2400" dirty="0"/>
              <a:t>の平均でさえ</a:t>
            </a:r>
            <a:r>
              <a:rPr kumimoji="1" lang="en-US" altLang="ja-JP" sz="2400" dirty="0"/>
              <a:t>$11,896</a:t>
            </a:r>
            <a:r>
              <a:rPr kumimoji="1" lang="ja-JP" altLang="en-US" sz="2400" dirty="0"/>
              <a:t>の差がある。</a:t>
            </a:r>
            <a:endParaRPr kumimoji="1" lang="en-US" altLang="ja-JP" sz="2400" dirty="0"/>
          </a:p>
          <a:p>
            <a:pPr marL="342900" indent="-342900">
              <a:buFont typeface="Arial" panose="020B0604020202020204" pitchFamily="34" charset="0"/>
              <a:buChar char="•"/>
            </a:pPr>
            <a:endParaRPr kumimoji="1" lang="en-US" altLang="ja-JP" sz="2400" dirty="0"/>
          </a:p>
          <a:p>
            <a:pPr marL="342900" indent="-342900">
              <a:buFont typeface="Arial" panose="020B0604020202020204" pitchFamily="34" charset="0"/>
              <a:buChar char="•"/>
            </a:pPr>
            <a:r>
              <a:rPr kumimoji="1" lang="ja-JP" altLang="en-US" sz="2400" dirty="0"/>
              <a:t>残業時間が長いのにこれは割に合わない。</a:t>
            </a:r>
          </a:p>
        </p:txBody>
      </p:sp>
      <p:pic>
        <p:nvPicPr>
          <p:cNvPr id="13" name="図 12">
            <a:extLst>
              <a:ext uri="{FF2B5EF4-FFF2-40B4-BE49-F238E27FC236}">
                <a16:creationId xmlns:a16="http://schemas.microsoft.com/office/drawing/2014/main" id="{C728EEA0-79D4-0E90-17C1-0EFCCA388247}"/>
              </a:ext>
            </a:extLst>
          </p:cNvPr>
          <p:cNvPicPr>
            <a:picLocks noChangeAspect="1"/>
          </p:cNvPicPr>
          <p:nvPr/>
        </p:nvPicPr>
        <p:blipFill>
          <a:blip r:embed="rId4"/>
          <a:stretch>
            <a:fillRect/>
          </a:stretch>
        </p:blipFill>
        <p:spPr>
          <a:xfrm>
            <a:off x="5097828" y="47952"/>
            <a:ext cx="6331275" cy="1581231"/>
          </a:xfrm>
          <a:prstGeom prst="rect">
            <a:avLst/>
          </a:prstGeom>
        </p:spPr>
      </p:pic>
    </p:spTree>
    <p:extLst>
      <p:ext uri="{BB962C8B-B14F-4D97-AF65-F5344CB8AC3E}">
        <p14:creationId xmlns:p14="http://schemas.microsoft.com/office/powerpoint/2010/main" val="3221837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5EE6EC-568C-FFCD-04D4-7A075F05E61F}"/>
              </a:ext>
            </a:extLst>
          </p:cNvPr>
          <p:cNvSpPr>
            <a:spLocks noGrp="1"/>
          </p:cNvSpPr>
          <p:nvPr>
            <p:ph type="title"/>
          </p:nvPr>
        </p:nvSpPr>
        <p:spPr>
          <a:xfrm>
            <a:off x="677334" y="609600"/>
            <a:ext cx="9838266" cy="1320800"/>
          </a:xfrm>
        </p:spPr>
        <p:txBody>
          <a:bodyPr/>
          <a:lstStyle/>
          <a:p>
            <a:r>
              <a:rPr kumimoji="1" lang="ja-JP" altLang="en-US" dirty="0"/>
              <a:t>研究について</a:t>
            </a:r>
          </a:p>
        </p:txBody>
      </p:sp>
      <p:pic>
        <p:nvPicPr>
          <p:cNvPr id="4" name="図 3">
            <a:extLst>
              <a:ext uri="{FF2B5EF4-FFF2-40B4-BE49-F238E27FC236}">
                <a16:creationId xmlns:a16="http://schemas.microsoft.com/office/drawing/2014/main" id="{DF4BCE55-446F-21B3-FD38-4C2C003EEF08}"/>
              </a:ext>
            </a:extLst>
          </p:cNvPr>
          <p:cNvPicPr>
            <a:picLocks noChangeAspect="1"/>
          </p:cNvPicPr>
          <p:nvPr/>
        </p:nvPicPr>
        <p:blipFill>
          <a:blip r:embed="rId3"/>
          <a:stretch>
            <a:fillRect/>
          </a:stretch>
        </p:blipFill>
        <p:spPr>
          <a:xfrm>
            <a:off x="6432271" y="960067"/>
            <a:ext cx="5429529" cy="5524784"/>
          </a:xfrm>
          <a:prstGeom prst="rect">
            <a:avLst/>
          </a:prstGeom>
        </p:spPr>
      </p:pic>
      <p:sp>
        <p:nvSpPr>
          <p:cNvPr id="5" name="テキスト ボックス 4">
            <a:extLst>
              <a:ext uri="{FF2B5EF4-FFF2-40B4-BE49-F238E27FC236}">
                <a16:creationId xmlns:a16="http://schemas.microsoft.com/office/drawing/2014/main" id="{5FB331B9-2ECC-AC49-BF84-359D9E18E486}"/>
              </a:ext>
            </a:extLst>
          </p:cNvPr>
          <p:cNvSpPr txBox="1"/>
          <p:nvPr/>
        </p:nvSpPr>
        <p:spPr>
          <a:xfrm>
            <a:off x="6432271" y="286434"/>
            <a:ext cx="5429529" cy="646331"/>
          </a:xfrm>
          <a:prstGeom prst="rect">
            <a:avLst/>
          </a:prstGeom>
          <a:noFill/>
        </p:spPr>
        <p:txBody>
          <a:bodyPr wrap="square" rtlCol="0">
            <a:spAutoFit/>
          </a:bodyPr>
          <a:lstStyle/>
          <a:p>
            <a:r>
              <a:rPr lang="ja-JP" altLang="en-US" b="0" i="0" dirty="0">
                <a:solidFill>
                  <a:srgbClr val="333333"/>
                </a:solidFill>
                <a:effectLst/>
                <a:latin typeface="Source Sans Pro" panose="020B0503030403020204" pitchFamily="34" charset="0"/>
              </a:rPr>
              <a:t>文部科学省科学技術・学術政策研究所の資料に</a:t>
            </a:r>
            <a:endParaRPr lang="en-US" altLang="ja-JP" b="0" i="0" dirty="0">
              <a:solidFill>
                <a:srgbClr val="333333"/>
              </a:solidFill>
              <a:effectLst/>
              <a:latin typeface="Source Sans Pro" panose="020B0503030403020204" pitchFamily="34" charset="0"/>
            </a:endParaRPr>
          </a:p>
          <a:p>
            <a:r>
              <a:rPr lang="ja-JP" altLang="en-US" b="0" i="0" dirty="0">
                <a:solidFill>
                  <a:srgbClr val="333333"/>
                </a:solidFill>
                <a:effectLst/>
                <a:latin typeface="Source Sans Pro" panose="020B0503030403020204" pitchFamily="34" charset="0"/>
              </a:rPr>
              <a:t>基づく質の高い論文ランキング</a:t>
            </a:r>
            <a:endParaRPr kumimoji="1" lang="ja-JP" altLang="en-US" dirty="0"/>
          </a:p>
        </p:txBody>
      </p:sp>
      <p:pic>
        <p:nvPicPr>
          <p:cNvPr id="9" name="図 8">
            <a:extLst>
              <a:ext uri="{FF2B5EF4-FFF2-40B4-BE49-F238E27FC236}">
                <a16:creationId xmlns:a16="http://schemas.microsoft.com/office/drawing/2014/main" id="{49029253-4D64-692F-A09E-6179B7754AC4}"/>
              </a:ext>
            </a:extLst>
          </p:cNvPr>
          <p:cNvPicPr>
            <a:picLocks noChangeAspect="1"/>
          </p:cNvPicPr>
          <p:nvPr/>
        </p:nvPicPr>
        <p:blipFill>
          <a:blip r:embed="rId4"/>
          <a:stretch>
            <a:fillRect/>
          </a:stretch>
        </p:blipFill>
        <p:spPr>
          <a:xfrm>
            <a:off x="142710" y="1270000"/>
            <a:ext cx="6420180" cy="1422473"/>
          </a:xfrm>
          <a:prstGeom prst="rect">
            <a:avLst/>
          </a:prstGeom>
        </p:spPr>
      </p:pic>
      <p:pic>
        <p:nvPicPr>
          <p:cNvPr id="13" name="図 12">
            <a:extLst>
              <a:ext uri="{FF2B5EF4-FFF2-40B4-BE49-F238E27FC236}">
                <a16:creationId xmlns:a16="http://schemas.microsoft.com/office/drawing/2014/main" id="{F98A7249-300C-1664-156D-32D343784B5F}"/>
              </a:ext>
            </a:extLst>
          </p:cNvPr>
          <p:cNvPicPr>
            <a:picLocks noChangeAspect="1"/>
          </p:cNvPicPr>
          <p:nvPr/>
        </p:nvPicPr>
        <p:blipFill>
          <a:blip r:embed="rId5"/>
          <a:stretch>
            <a:fillRect/>
          </a:stretch>
        </p:blipFill>
        <p:spPr>
          <a:xfrm>
            <a:off x="501503" y="2756593"/>
            <a:ext cx="5702593" cy="3664138"/>
          </a:xfrm>
          <a:prstGeom prst="rect">
            <a:avLst/>
          </a:prstGeom>
        </p:spPr>
      </p:pic>
    </p:spTree>
    <p:extLst>
      <p:ext uri="{BB962C8B-B14F-4D97-AF65-F5344CB8AC3E}">
        <p14:creationId xmlns:p14="http://schemas.microsoft.com/office/powerpoint/2010/main" val="1684297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7FF3C0-04FE-38E5-65D4-A3F56A586E1F}"/>
              </a:ext>
            </a:extLst>
          </p:cNvPr>
          <p:cNvSpPr>
            <a:spLocks noGrp="1"/>
          </p:cNvSpPr>
          <p:nvPr>
            <p:ph type="title"/>
          </p:nvPr>
        </p:nvSpPr>
        <p:spPr/>
        <p:txBody>
          <a:bodyPr/>
          <a:lstStyle/>
          <a:p>
            <a:r>
              <a:rPr kumimoji="1" lang="ja-JP" altLang="en-US" dirty="0"/>
              <a:t>伝えたいこと・まとめ</a:t>
            </a:r>
          </a:p>
        </p:txBody>
      </p:sp>
      <p:sp>
        <p:nvSpPr>
          <p:cNvPr id="3" name="コンテンツ プレースホルダー 2">
            <a:extLst>
              <a:ext uri="{FF2B5EF4-FFF2-40B4-BE49-F238E27FC236}">
                <a16:creationId xmlns:a16="http://schemas.microsoft.com/office/drawing/2014/main" id="{C7C20C00-D8D5-236B-F1B1-ECE3E39B0E8D}"/>
              </a:ext>
            </a:extLst>
          </p:cNvPr>
          <p:cNvSpPr>
            <a:spLocks noGrp="1"/>
          </p:cNvSpPr>
          <p:nvPr>
            <p:ph idx="1"/>
          </p:nvPr>
        </p:nvSpPr>
        <p:spPr>
          <a:xfrm>
            <a:off x="677334" y="1490133"/>
            <a:ext cx="8596668" cy="4927600"/>
          </a:xfrm>
        </p:spPr>
        <p:txBody>
          <a:bodyPr>
            <a:normAutofit/>
          </a:bodyPr>
          <a:lstStyle/>
          <a:p>
            <a:r>
              <a:rPr kumimoji="1" lang="ja-JP" altLang="en-US" sz="2400" dirty="0"/>
              <a:t>日本が抱えている問題について一人一人が考えることが日本を変えることにつながると思う。</a:t>
            </a:r>
            <a:endParaRPr lang="en-US" altLang="ja-JP" sz="2400" dirty="0"/>
          </a:p>
          <a:p>
            <a:endParaRPr lang="en-US" altLang="ja-JP" sz="2400" dirty="0"/>
          </a:p>
          <a:p>
            <a:r>
              <a:rPr lang="ja-JP" altLang="en-US" sz="2400" dirty="0"/>
              <a:t>例えば、今日挙げた問題は記事を読めば問題と解決策を</a:t>
            </a:r>
            <a:r>
              <a:rPr lang="en-US" altLang="ja-JP" sz="2400" dirty="0"/>
              <a:t>1</a:t>
            </a:r>
            <a:r>
              <a:rPr lang="ja-JP" altLang="en-US" sz="2400" dirty="0"/>
              <a:t>時間で把握することができる。</a:t>
            </a:r>
            <a:endParaRPr lang="en-US" altLang="ja-JP" sz="2400" dirty="0"/>
          </a:p>
          <a:p>
            <a:endParaRPr lang="en-US" altLang="ja-JP" sz="2400" dirty="0"/>
          </a:p>
          <a:p>
            <a:r>
              <a:rPr kumimoji="1" lang="ja-JP" altLang="en-US" sz="2400" dirty="0"/>
              <a:t>投票しよう。</a:t>
            </a:r>
            <a:endParaRPr kumimoji="1" lang="en-US" altLang="ja-JP" sz="2400" dirty="0"/>
          </a:p>
          <a:p>
            <a:endParaRPr lang="en-US" altLang="ja-JP" sz="2400" dirty="0"/>
          </a:p>
          <a:p>
            <a:r>
              <a:rPr lang="ja-JP" altLang="en-US" sz="2400" dirty="0"/>
              <a:t>海外に出るのは、日本の状況を客観的に見るためのとても効果的な手段だと思う。</a:t>
            </a:r>
            <a:endParaRPr kumimoji="1" lang="ja-JP" altLang="en-US" sz="2400" dirty="0"/>
          </a:p>
        </p:txBody>
      </p:sp>
    </p:spTree>
    <p:extLst>
      <p:ext uri="{BB962C8B-B14F-4D97-AF65-F5344CB8AC3E}">
        <p14:creationId xmlns:p14="http://schemas.microsoft.com/office/powerpoint/2010/main" val="3402449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EB564F-8A54-73FA-031E-2652E49EC93F}"/>
              </a:ext>
            </a:extLst>
          </p:cNvPr>
          <p:cNvSpPr>
            <a:spLocks noGrp="1"/>
          </p:cNvSpPr>
          <p:nvPr>
            <p:ph type="title"/>
          </p:nvPr>
        </p:nvSpPr>
        <p:spPr/>
        <p:txBody>
          <a:bodyPr/>
          <a:lstStyle/>
          <a:p>
            <a:r>
              <a:rPr lang="ja-JP" altLang="en-US" dirty="0"/>
              <a:t>参考文献</a:t>
            </a:r>
            <a:endParaRPr kumimoji="1" lang="ja-JP" altLang="en-US" dirty="0"/>
          </a:p>
        </p:txBody>
      </p:sp>
      <p:sp>
        <p:nvSpPr>
          <p:cNvPr id="3" name="コンテンツ プレースホルダー 2">
            <a:extLst>
              <a:ext uri="{FF2B5EF4-FFF2-40B4-BE49-F238E27FC236}">
                <a16:creationId xmlns:a16="http://schemas.microsoft.com/office/drawing/2014/main" id="{01B9083A-DC54-2697-A931-2452E81BE662}"/>
              </a:ext>
            </a:extLst>
          </p:cNvPr>
          <p:cNvSpPr>
            <a:spLocks noGrp="1"/>
          </p:cNvSpPr>
          <p:nvPr>
            <p:ph idx="1"/>
          </p:nvPr>
        </p:nvSpPr>
        <p:spPr>
          <a:xfrm>
            <a:off x="677334" y="1524000"/>
            <a:ext cx="8596668" cy="4724399"/>
          </a:xfrm>
        </p:spPr>
        <p:txBody>
          <a:bodyPr>
            <a:normAutofit/>
          </a:bodyPr>
          <a:lstStyle/>
          <a:p>
            <a:r>
              <a:rPr lang="en-US" altLang="ja-JP" dirty="0">
                <a:hlinkClick r:id="rId2"/>
              </a:rPr>
              <a:t>｢</a:t>
            </a:r>
            <a:r>
              <a:rPr lang="ja-JP" altLang="en-US" dirty="0">
                <a:hlinkClick r:id="rId2"/>
              </a:rPr>
              <a:t>科学技術力の低下</a:t>
            </a:r>
            <a:r>
              <a:rPr lang="en-US" altLang="ja-JP" dirty="0">
                <a:hlinkClick r:id="rId2"/>
              </a:rPr>
              <a:t>｣</a:t>
            </a:r>
            <a:r>
              <a:rPr lang="ja-JP" altLang="en-US" dirty="0">
                <a:hlinkClick r:id="rId2"/>
              </a:rPr>
              <a:t>になぜ危機感が覚えないのか </a:t>
            </a:r>
            <a:r>
              <a:rPr lang="en-US" altLang="ja-JP" dirty="0">
                <a:hlinkClick r:id="rId2"/>
              </a:rPr>
              <a:t>| </a:t>
            </a:r>
            <a:r>
              <a:rPr lang="ja-JP" altLang="en-US" dirty="0">
                <a:hlinkClick r:id="rId2"/>
              </a:rPr>
              <a:t>先端科学・研究開発 </a:t>
            </a:r>
            <a:r>
              <a:rPr lang="en-US" altLang="ja-JP" dirty="0">
                <a:hlinkClick r:id="rId2"/>
              </a:rPr>
              <a:t>| </a:t>
            </a:r>
            <a:r>
              <a:rPr lang="ja-JP" altLang="en-US" dirty="0">
                <a:hlinkClick r:id="rId2"/>
              </a:rPr>
              <a:t>東洋経済オンライン </a:t>
            </a:r>
            <a:r>
              <a:rPr lang="en-US" altLang="ja-JP" dirty="0">
                <a:hlinkClick r:id="rId2"/>
              </a:rPr>
              <a:t>| </a:t>
            </a:r>
            <a:r>
              <a:rPr lang="ja-JP" altLang="en-US" dirty="0">
                <a:hlinkClick r:id="rId2"/>
              </a:rPr>
              <a:t>社会をよくする経済ニュース </a:t>
            </a:r>
            <a:r>
              <a:rPr lang="en-US" altLang="ja-JP" dirty="0">
                <a:hlinkClick r:id="rId2"/>
              </a:rPr>
              <a:t>(toyokeizai.net)</a:t>
            </a:r>
            <a:br>
              <a:rPr lang="en-US" altLang="ja-JP" dirty="0"/>
            </a:br>
            <a:r>
              <a:rPr lang="en-US" altLang="ja-JP" dirty="0">
                <a:hlinkClick r:id="rId2"/>
              </a:rPr>
              <a:t>https://toyokeizai.net/articles/-/611965?page=3</a:t>
            </a:r>
            <a:endParaRPr lang="en-US" altLang="ja-JP" dirty="0"/>
          </a:p>
          <a:p>
            <a:r>
              <a:rPr lang="ja-JP" altLang="en-US" dirty="0">
                <a:hlinkClick r:id="rId3"/>
              </a:rPr>
              <a:t>日本人は国際的に低い給料の本質をわかってない </a:t>
            </a:r>
            <a:r>
              <a:rPr lang="en-US" altLang="ja-JP" dirty="0">
                <a:hlinkClick r:id="rId3"/>
              </a:rPr>
              <a:t>| </a:t>
            </a:r>
            <a:r>
              <a:rPr lang="ja-JP" altLang="en-US" dirty="0">
                <a:hlinkClick r:id="rId3"/>
              </a:rPr>
              <a:t>野口悠紀雄「経済最前線の先を見る」 </a:t>
            </a:r>
            <a:r>
              <a:rPr lang="en-US" altLang="ja-JP" dirty="0">
                <a:hlinkClick r:id="rId3"/>
              </a:rPr>
              <a:t>| </a:t>
            </a:r>
            <a:r>
              <a:rPr lang="ja-JP" altLang="en-US" dirty="0">
                <a:hlinkClick r:id="rId3"/>
              </a:rPr>
              <a:t>東洋経済オンライン </a:t>
            </a:r>
            <a:r>
              <a:rPr lang="en-US" altLang="ja-JP" dirty="0">
                <a:hlinkClick r:id="rId3"/>
              </a:rPr>
              <a:t>| </a:t>
            </a:r>
            <a:r>
              <a:rPr lang="ja-JP" altLang="en-US" dirty="0">
                <a:hlinkClick r:id="rId3"/>
              </a:rPr>
              <a:t>社会をよくする経済ニュース </a:t>
            </a:r>
            <a:r>
              <a:rPr lang="en-US" altLang="ja-JP" dirty="0">
                <a:hlinkClick r:id="rId3"/>
              </a:rPr>
              <a:t>(toyokeizai.net)</a:t>
            </a:r>
            <a:br>
              <a:rPr lang="en-US" altLang="ja-JP" dirty="0"/>
            </a:br>
            <a:r>
              <a:rPr kumimoji="1" lang="en-US" altLang="ja-JP" dirty="0">
                <a:hlinkClick r:id="rId3"/>
              </a:rPr>
              <a:t>https://toyokeizai.net/articles/-/458676?page=4</a:t>
            </a:r>
            <a:endParaRPr kumimoji="1" lang="en-US" altLang="ja-JP" dirty="0"/>
          </a:p>
          <a:p>
            <a:r>
              <a:rPr lang="ja-JP" altLang="en-US" dirty="0">
                <a:hlinkClick r:id="rId4"/>
              </a:rPr>
              <a:t>平均賃金 </a:t>
            </a:r>
            <a:r>
              <a:rPr lang="en-US" altLang="ja-JP" dirty="0">
                <a:hlinkClick r:id="rId4"/>
              </a:rPr>
              <a:t>(Average wage) – OECD</a:t>
            </a:r>
            <a:br>
              <a:rPr lang="en-US" altLang="ja-JP" dirty="0"/>
            </a:br>
            <a:r>
              <a:rPr lang="en-US" altLang="ja-JP" dirty="0">
                <a:hlinkClick r:id="rId4"/>
              </a:rPr>
              <a:t>https://www.oecd.org/tokyo/statistics/average-wages-japanese-version.htm</a:t>
            </a:r>
            <a:endParaRPr lang="en-US" altLang="ja-JP" dirty="0"/>
          </a:p>
          <a:p>
            <a:r>
              <a:rPr lang="ja-JP" altLang="en-US" dirty="0">
                <a:hlinkClick r:id="rId5"/>
              </a:rPr>
              <a:t>科学論文、トップ１０陥落</a:t>
            </a:r>
            <a:r>
              <a:rPr lang="en-US" altLang="ja-JP" dirty="0">
                <a:hlinkClick r:id="rId5"/>
              </a:rPr>
              <a:t>…</a:t>
            </a:r>
            <a:r>
              <a:rPr lang="ja-JP" altLang="en-US" dirty="0">
                <a:hlinkClick r:id="rId5"/>
              </a:rPr>
              <a:t>大丈夫か、日本の研究開発力 </a:t>
            </a:r>
            <a:r>
              <a:rPr lang="en-US" altLang="ja-JP" dirty="0">
                <a:hlinkClick r:id="rId5"/>
              </a:rPr>
              <a:t>: </a:t>
            </a:r>
            <a:r>
              <a:rPr lang="ja-JP" altLang="en-US" dirty="0">
                <a:hlinkClick r:id="rId5"/>
              </a:rPr>
              <a:t>読売新聞オンライン </a:t>
            </a:r>
            <a:r>
              <a:rPr lang="en-US" altLang="ja-JP" dirty="0">
                <a:hlinkClick r:id="rId5"/>
              </a:rPr>
              <a:t>(yomiuri.co.jp)</a:t>
            </a:r>
            <a:br>
              <a:rPr lang="en-US" altLang="ja-JP" dirty="0"/>
            </a:br>
            <a:r>
              <a:rPr kumimoji="1" lang="en-US" altLang="ja-JP" dirty="0">
                <a:hlinkClick r:id="rId5"/>
              </a:rPr>
              <a:t>https://www.yomiuri.co.jp/science/20220812-OYT8T50028/</a:t>
            </a:r>
            <a:endParaRPr kumimoji="1" lang="en-US" altLang="ja-JP" dirty="0"/>
          </a:p>
          <a:p>
            <a:r>
              <a:rPr lang="ja-JP" altLang="en-US" dirty="0">
                <a:hlinkClick r:id="rId6"/>
              </a:rPr>
              <a:t>英国人</a:t>
            </a:r>
            <a:r>
              <a:rPr lang="en-US" altLang="ja-JP" dirty="0">
                <a:hlinkClick r:id="rId6"/>
              </a:rPr>
              <a:t>､｢</a:t>
            </a:r>
            <a:r>
              <a:rPr lang="ja-JP" altLang="en-US" dirty="0">
                <a:hlinkClick r:id="rId6"/>
              </a:rPr>
              <a:t>おもてなし至上主義</a:t>
            </a:r>
            <a:r>
              <a:rPr lang="en-US" altLang="ja-JP" dirty="0">
                <a:hlinkClick r:id="rId6"/>
              </a:rPr>
              <a:t>｣</a:t>
            </a:r>
            <a:r>
              <a:rPr lang="ja-JP" altLang="en-US" dirty="0">
                <a:hlinkClick r:id="rId6"/>
              </a:rPr>
              <a:t>日本に違和感 </a:t>
            </a:r>
            <a:r>
              <a:rPr lang="en-US" altLang="ja-JP" dirty="0">
                <a:hlinkClick r:id="rId6"/>
              </a:rPr>
              <a:t>| </a:t>
            </a:r>
            <a:r>
              <a:rPr lang="ja-JP" altLang="en-US" dirty="0">
                <a:hlinkClick r:id="rId6"/>
              </a:rPr>
              <a:t>レジャー・観光・ホテル </a:t>
            </a:r>
            <a:r>
              <a:rPr lang="en-US" altLang="ja-JP" dirty="0">
                <a:hlinkClick r:id="rId6"/>
              </a:rPr>
              <a:t>| </a:t>
            </a:r>
            <a:r>
              <a:rPr lang="ja-JP" altLang="en-US" dirty="0">
                <a:hlinkClick r:id="rId6"/>
              </a:rPr>
              <a:t>東洋経済オンライン </a:t>
            </a:r>
            <a:r>
              <a:rPr lang="en-US" altLang="ja-JP" dirty="0">
                <a:hlinkClick r:id="rId6"/>
              </a:rPr>
              <a:t>| </a:t>
            </a:r>
            <a:r>
              <a:rPr lang="ja-JP" altLang="en-US" dirty="0">
                <a:hlinkClick r:id="rId6"/>
              </a:rPr>
              <a:t>社会をよくする経済ニュース </a:t>
            </a:r>
            <a:r>
              <a:rPr lang="en-US" altLang="ja-JP" dirty="0">
                <a:hlinkClick r:id="rId6"/>
              </a:rPr>
              <a:t>(toyokeizai.net)</a:t>
            </a:r>
            <a:br>
              <a:rPr lang="en-US" altLang="ja-JP" dirty="0"/>
            </a:br>
            <a:r>
              <a:rPr lang="en-US" altLang="ja-JP" dirty="0">
                <a:hlinkClick r:id="rId6"/>
              </a:rPr>
              <a:t>https://toyokeizai.net/articles/-/70079</a:t>
            </a:r>
            <a:endParaRPr lang="en-US" altLang="ja-JP" dirty="0"/>
          </a:p>
          <a:p>
            <a:endParaRPr lang="en-US" altLang="ja-JP" dirty="0"/>
          </a:p>
          <a:p>
            <a:endParaRPr kumimoji="1" lang="en-US" altLang="ja-JP" dirty="0"/>
          </a:p>
        </p:txBody>
      </p:sp>
    </p:spTree>
    <p:extLst>
      <p:ext uri="{BB962C8B-B14F-4D97-AF65-F5344CB8AC3E}">
        <p14:creationId xmlns:p14="http://schemas.microsoft.com/office/powerpoint/2010/main" val="4284591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CD75DF-CA11-4B4A-29EF-7370EECE69B9}"/>
              </a:ext>
            </a:extLst>
          </p:cNvPr>
          <p:cNvSpPr>
            <a:spLocks noGrp="1"/>
          </p:cNvSpPr>
          <p:nvPr>
            <p:ph type="title"/>
          </p:nvPr>
        </p:nvSpPr>
        <p:spPr/>
        <p:txBody>
          <a:bodyPr/>
          <a:lstStyle/>
          <a:p>
            <a:r>
              <a:rPr lang="ja-JP" altLang="en-US" dirty="0"/>
              <a:t>コンテンツ</a:t>
            </a:r>
            <a:endParaRPr kumimoji="1" lang="ja-JP" altLang="en-US" dirty="0"/>
          </a:p>
        </p:txBody>
      </p:sp>
      <p:sp>
        <p:nvSpPr>
          <p:cNvPr id="3" name="コンテンツ プレースホルダー 2">
            <a:extLst>
              <a:ext uri="{FF2B5EF4-FFF2-40B4-BE49-F238E27FC236}">
                <a16:creationId xmlns:a16="http://schemas.microsoft.com/office/drawing/2014/main" id="{CF941FB0-4FE1-F718-D08B-7175316F9ED7}"/>
              </a:ext>
            </a:extLst>
          </p:cNvPr>
          <p:cNvSpPr>
            <a:spLocks noGrp="1"/>
          </p:cNvSpPr>
          <p:nvPr>
            <p:ph idx="1"/>
          </p:nvPr>
        </p:nvSpPr>
        <p:spPr>
          <a:xfrm>
            <a:off x="677334" y="1474471"/>
            <a:ext cx="8596668" cy="4566892"/>
          </a:xfrm>
        </p:spPr>
        <p:txBody>
          <a:bodyPr>
            <a:normAutofit/>
          </a:bodyPr>
          <a:lstStyle/>
          <a:p>
            <a:r>
              <a:rPr kumimoji="1" lang="ja-JP" altLang="en-US" sz="2400" dirty="0"/>
              <a:t>フィリピン旅行概要</a:t>
            </a:r>
            <a:endParaRPr kumimoji="1" lang="en-US" altLang="ja-JP" sz="2400" dirty="0"/>
          </a:p>
          <a:p>
            <a:r>
              <a:rPr lang="ja-JP" altLang="en-US" sz="2400" dirty="0"/>
              <a:t>日本人</a:t>
            </a:r>
            <a:r>
              <a:rPr lang="en-US" altLang="ja-JP" sz="2400" dirty="0"/>
              <a:t>(</a:t>
            </a:r>
            <a:r>
              <a:rPr lang="ja-JP" altLang="en-US" sz="2400" dirty="0"/>
              <a:t>私</a:t>
            </a:r>
            <a:r>
              <a:rPr lang="en-US" altLang="ja-JP" sz="2400" dirty="0"/>
              <a:t>)</a:t>
            </a:r>
            <a:r>
              <a:rPr lang="ja-JP" altLang="en-US" sz="2400" dirty="0"/>
              <a:t>から見たフィリピン</a:t>
            </a:r>
            <a:r>
              <a:rPr lang="en-US" altLang="ja-JP" sz="2400" dirty="0"/>
              <a:t>(</a:t>
            </a:r>
            <a:r>
              <a:rPr lang="ja-JP" altLang="en-US" sz="2400" dirty="0"/>
              <a:t>気候、町並み、文化・生活</a:t>
            </a:r>
            <a:r>
              <a:rPr lang="en-US" altLang="ja-JP" sz="2400" dirty="0"/>
              <a:t>)</a:t>
            </a:r>
          </a:p>
          <a:p>
            <a:r>
              <a:rPr lang="ja-JP" altLang="en-US" sz="2400" dirty="0"/>
              <a:t>フィリピン</a:t>
            </a:r>
            <a:r>
              <a:rPr lang="en-US" altLang="ja-JP" sz="2400" dirty="0"/>
              <a:t>(</a:t>
            </a:r>
            <a:r>
              <a:rPr lang="ja-JP" altLang="en-US" sz="2400" dirty="0"/>
              <a:t>海外</a:t>
            </a:r>
            <a:r>
              <a:rPr lang="en-US" altLang="ja-JP" sz="2400" dirty="0"/>
              <a:t>)</a:t>
            </a:r>
            <a:r>
              <a:rPr lang="ja-JP" altLang="en-US" sz="2400" dirty="0"/>
              <a:t>から見て日本に対して思うこと</a:t>
            </a:r>
            <a:r>
              <a:rPr lang="en-US" altLang="ja-JP" sz="2400" dirty="0"/>
              <a:t>BEST3</a:t>
            </a:r>
            <a:br>
              <a:rPr lang="en-US" altLang="ja-JP" sz="2400" dirty="0"/>
            </a:br>
            <a:r>
              <a:rPr lang="ja-JP" altLang="en-US" sz="2400" dirty="0"/>
              <a:t>　　「おもてなし」について</a:t>
            </a:r>
            <a:br>
              <a:rPr lang="en-US" altLang="ja-JP" sz="2400" dirty="0"/>
            </a:br>
            <a:r>
              <a:rPr lang="en-US" altLang="ja-JP" sz="2400" dirty="0"/>
              <a:t>		</a:t>
            </a:r>
            <a:r>
              <a:rPr lang="ja-JP" altLang="en-US" sz="2400" dirty="0"/>
              <a:t>仕事について</a:t>
            </a:r>
            <a:br>
              <a:rPr lang="en-US" altLang="ja-JP" sz="2400" dirty="0"/>
            </a:br>
            <a:r>
              <a:rPr lang="en-US" altLang="ja-JP" sz="2400" dirty="0"/>
              <a:t>		</a:t>
            </a:r>
            <a:r>
              <a:rPr lang="ja-JP" altLang="en-US" sz="2400" dirty="0"/>
              <a:t>技術について</a:t>
            </a:r>
            <a:endParaRPr kumimoji="1" lang="en-US" altLang="ja-JP" sz="2400" dirty="0"/>
          </a:p>
          <a:p>
            <a:r>
              <a:rPr lang="ja-JP" altLang="en-US" sz="2400" dirty="0"/>
              <a:t>伝えたいこと・まとめ</a:t>
            </a:r>
            <a:endParaRPr kumimoji="1" lang="en-US" altLang="ja-JP" sz="2400" dirty="0"/>
          </a:p>
        </p:txBody>
      </p:sp>
    </p:spTree>
    <p:extLst>
      <p:ext uri="{BB962C8B-B14F-4D97-AF65-F5344CB8AC3E}">
        <p14:creationId xmlns:p14="http://schemas.microsoft.com/office/powerpoint/2010/main" val="2133965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descr="砂浜にいる人たち&#10;&#10;中程度の精度で自動的に生成された説明">
            <a:extLst>
              <a:ext uri="{FF2B5EF4-FFF2-40B4-BE49-F238E27FC236}">
                <a16:creationId xmlns:a16="http://schemas.microsoft.com/office/drawing/2014/main" id="{AD77724A-1B10-3433-157D-B16779353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4182" y="3325502"/>
            <a:ext cx="2555501" cy="1917058"/>
          </a:xfrm>
          <a:prstGeom prst="rect">
            <a:avLst/>
          </a:prstGeom>
        </p:spPr>
      </p:pic>
      <p:pic>
        <p:nvPicPr>
          <p:cNvPr id="94" name="図 93" descr="人, 屋外, 水, 座る が含まれている画像&#10;&#10;自動的に生成された説明">
            <a:extLst>
              <a:ext uri="{FF2B5EF4-FFF2-40B4-BE49-F238E27FC236}">
                <a16:creationId xmlns:a16="http://schemas.microsoft.com/office/drawing/2014/main" id="{43675BF2-64CA-63F7-9863-AA03B5D4F5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6199" y="5213150"/>
            <a:ext cx="2178716" cy="1634037"/>
          </a:xfrm>
          <a:prstGeom prst="rect">
            <a:avLst/>
          </a:prstGeom>
        </p:spPr>
      </p:pic>
      <p:pic>
        <p:nvPicPr>
          <p:cNvPr id="4" name="図 3">
            <a:extLst>
              <a:ext uri="{FF2B5EF4-FFF2-40B4-BE49-F238E27FC236}">
                <a16:creationId xmlns:a16="http://schemas.microsoft.com/office/drawing/2014/main" id="{227BB2F2-7CD6-9DB0-9068-2525B365CE4D}"/>
              </a:ext>
            </a:extLst>
          </p:cNvPr>
          <p:cNvPicPr>
            <a:picLocks noChangeAspect="1"/>
          </p:cNvPicPr>
          <p:nvPr/>
        </p:nvPicPr>
        <p:blipFill>
          <a:blip r:embed="rId5"/>
          <a:stretch>
            <a:fillRect/>
          </a:stretch>
        </p:blipFill>
        <p:spPr>
          <a:xfrm>
            <a:off x="3695576" y="326231"/>
            <a:ext cx="4800847" cy="6159817"/>
          </a:xfrm>
          <a:prstGeom prst="rect">
            <a:avLst/>
          </a:prstGeom>
        </p:spPr>
      </p:pic>
      <p:pic>
        <p:nvPicPr>
          <p:cNvPr id="38" name="図 37" descr="砂浜に立つ少年&#10;&#10;自動的に生成された説明">
            <a:extLst>
              <a:ext uri="{FF2B5EF4-FFF2-40B4-BE49-F238E27FC236}">
                <a16:creationId xmlns:a16="http://schemas.microsoft.com/office/drawing/2014/main" id="{55E85C98-061C-7CE4-CC19-62778519C9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95014" y="3168003"/>
            <a:ext cx="1489014" cy="1117013"/>
          </a:xfrm>
          <a:prstGeom prst="rect">
            <a:avLst/>
          </a:prstGeom>
        </p:spPr>
      </p:pic>
      <p:pic>
        <p:nvPicPr>
          <p:cNvPr id="59" name="図 58" descr="砂浜を歩いている人たち&#10;&#10;中程度の精度で自動的に生成された説明">
            <a:extLst>
              <a:ext uri="{FF2B5EF4-FFF2-40B4-BE49-F238E27FC236}">
                <a16:creationId xmlns:a16="http://schemas.microsoft.com/office/drawing/2014/main" id="{5B4E4DBF-0B97-3BE0-B5DE-C0424F540E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91619" y="4706562"/>
            <a:ext cx="1164566" cy="873622"/>
          </a:xfrm>
          <a:prstGeom prst="rect">
            <a:avLst/>
          </a:prstGeom>
        </p:spPr>
      </p:pic>
      <p:pic>
        <p:nvPicPr>
          <p:cNvPr id="55" name="図 54" descr="草の上にいくつかの木&#10;&#10;中程度の精度で自動的に生成された説明">
            <a:extLst>
              <a:ext uri="{FF2B5EF4-FFF2-40B4-BE49-F238E27FC236}">
                <a16:creationId xmlns:a16="http://schemas.microsoft.com/office/drawing/2014/main" id="{1492BB33-0643-3127-5F3A-D487A9B1EF9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784" y="4662985"/>
            <a:ext cx="1144332" cy="1525431"/>
          </a:xfrm>
          <a:prstGeom prst="rect">
            <a:avLst/>
          </a:prstGeom>
        </p:spPr>
      </p:pic>
      <p:pic>
        <p:nvPicPr>
          <p:cNvPr id="45" name="図 44" descr="ピクニックテーブルで食事をしている人達&#10;&#10;中程度の精度で自動的に生成された説明">
            <a:extLst>
              <a:ext uri="{FF2B5EF4-FFF2-40B4-BE49-F238E27FC236}">
                <a16:creationId xmlns:a16="http://schemas.microsoft.com/office/drawing/2014/main" id="{DDDE09DC-E3F5-64FF-9A5A-565D9177D1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6" y="5600563"/>
            <a:ext cx="1676206" cy="1257438"/>
          </a:xfrm>
          <a:prstGeom prst="rect">
            <a:avLst/>
          </a:prstGeom>
        </p:spPr>
      </p:pic>
      <p:sp>
        <p:nvSpPr>
          <p:cNvPr id="2" name="タイトル 1">
            <a:extLst>
              <a:ext uri="{FF2B5EF4-FFF2-40B4-BE49-F238E27FC236}">
                <a16:creationId xmlns:a16="http://schemas.microsoft.com/office/drawing/2014/main" id="{4A5EE6EC-568C-FFCD-04D4-7A075F05E61F}"/>
              </a:ext>
            </a:extLst>
          </p:cNvPr>
          <p:cNvSpPr>
            <a:spLocks noGrp="1"/>
          </p:cNvSpPr>
          <p:nvPr>
            <p:ph type="title"/>
          </p:nvPr>
        </p:nvSpPr>
        <p:spPr/>
        <p:txBody>
          <a:bodyPr/>
          <a:lstStyle/>
          <a:p>
            <a:r>
              <a:rPr kumimoji="1" lang="ja-JP" altLang="en-US" dirty="0"/>
              <a:t>フィリピン旅行概要</a:t>
            </a:r>
          </a:p>
        </p:txBody>
      </p:sp>
      <p:sp>
        <p:nvSpPr>
          <p:cNvPr id="5" name="楕円 4">
            <a:extLst>
              <a:ext uri="{FF2B5EF4-FFF2-40B4-BE49-F238E27FC236}">
                <a16:creationId xmlns:a16="http://schemas.microsoft.com/office/drawing/2014/main" id="{3EBBB3E5-2408-4674-89EB-22CD1164CAA4}"/>
              </a:ext>
            </a:extLst>
          </p:cNvPr>
          <p:cNvSpPr/>
          <p:nvPr/>
        </p:nvSpPr>
        <p:spPr>
          <a:xfrm>
            <a:off x="4812030" y="4229099"/>
            <a:ext cx="262890" cy="285751"/>
          </a:xfrm>
          <a:prstGeom prst="ellipse">
            <a:avLst/>
          </a:prstGeom>
          <a:solidFill>
            <a:srgbClr val="EAF6D1">
              <a:alpha val="6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F37A06F6-5FE0-AA8B-B962-2E6442ABC87D}"/>
              </a:ext>
            </a:extLst>
          </p:cNvPr>
          <p:cNvSpPr/>
          <p:nvPr/>
        </p:nvSpPr>
        <p:spPr>
          <a:xfrm>
            <a:off x="5707819" y="2326631"/>
            <a:ext cx="360911" cy="372058"/>
          </a:xfrm>
          <a:prstGeom prst="ellipse">
            <a:avLst/>
          </a:prstGeom>
          <a:solidFill>
            <a:srgbClr val="EAF6D1">
              <a:alpha val="6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453F9DEC-6C7C-33D0-5E43-591207BF7738}"/>
              </a:ext>
            </a:extLst>
          </p:cNvPr>
          <p:cNvSpPr/>
          <p:nvPr/>
        </p:nvSpPr>
        <p:spPr>
          <a:xfrm rot="1343324">
            <a:off x="6790829" y="3924797"/>
            <a:ext cx="396937" cy="724513"/>
          </a:xfrm>
          <a:prstGeom prst="ellipse">
            <a:avLst/>
          </a:prstGeom>
          <a:solidFill>
            <a:srgbClr val="EAF6D1">
              <a:alpha val="6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CA6D4BC1-C701-4937-12A3-14BFB4B922D3}"/>
              </a:ext>
            </a:extLst>
          </p:cNvPr>
          <p:cNvSpPr/>
          <p:nvPr/>
        </p:nvSpPr>
        <p:spPr>
          <a:xfrm>
            <a:off x="5046133" y="3986106"/>
            <a:ext cx="169333" cy="165947"/>
          </a:xfrm>
          <a:prstGeom prst="ellipse">
            <a:avLst/>
          </a:prstGeom>
          <a:solidFill>
            <a:srgbClr val="EAF6D1">
              <a:alpha val="6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4ADCF672-1103-96D7-830D-940188366A63}"/>
              </a:ext>
            </a:extLst>
          </p:cNvPr>
          <p:cNvSpPr/>
          <p:nvPr/>
        </p:nvSpPr>
        <p:spPr>
          <a:xfrm>
            <a:off x="5130799" y="3876509"/>
            <a:ext cx="169333" cy="165947"/>
          </a:xfrm>
          <a:prstGeom prst="ellipse">
            <a:avLst/>
          </a:prstGeom>
          <a:solidFill>
            <a:srgbClr val="EAF6D1">
              <a:alpha val="6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C237AFFB-C466-A06B-EB24-E192245301C9}"/>
              </a:ext>
            </a:extLst>
          </p:cNvPr>
          <p:cNvSpPr/>
          <p:nvPr/>
        </p:nvSpPr>
        <p:spPr>
          <a:xfrm>
            <a:off x="5046132" y="3743113"/>
            <a:ext cx="169333" cy="165947"/>
          </a:xfrm>
          <a:prstGeom prst="ellipse">
            <a:avLst/>
          </a:prstGeom>
          <a:solidFill>
            <a:srgbClr val="EAF6D1">
              <a:alpha val="6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B98B855D-959A-ADB4-1CF3-C0B6D07A91BB}"/>
              </a:ext>
            </a:extLst>
          </p:cNvPr>
          <p:cNvSpPr/>
          <p:nvPr/>
        </p:nvSpPr>
        <p:spPr>
          <a:xfrm>
            <a:off x="6989297" y="4206027"/>
            <a:ext cx="169333" cy="165947"/>
          </a:xfrm>
          <a:prstGeom prst="ellipse">
            <a:avLst/>
          </a:prstGeom>
          <a:solidFill>
            <a:srgbClr val="EAF6D1">
              <a:alpha val="6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D4641862-46BD-667F-9187-89964B521689}"/>
              </a:ext>
            </a:extLst>
          </p:cNvPr>
          <p:cNvSpPr txBox="1"/>
          <p:nvPr/>
        </p:nvSpPr>
        <p:spPr>
          <a:xfrm>
            <a:off x="7168380" y="2381614"/>
            <a:ext cx="2296160" cy="646331"/>
          </a:xfrm>
          <a:prstGeom prst="rect">
            <a:avLst/>
          </a:prstGeom>
          <a:noFill/>
        </p:spPr>
        <p:txBody>
          <a:bodyPr wrap="square" rtlCol="0">
            <a:spAutoFit/>
          </a:bodyPr>
          <a:lstStyle/>
          <a:p>
            <a:r>
              <a:rPr kumimoji="1" lang="en-US" altLang="ja-JP" dirty="0">
                <a:solidFill>
                  <a:schemeClr val="accent1">
                    <a:lumMod val="75000"/>
                  </a:schemeClr>
                </a:solidFill>
              </a:rPr>
              <a:t>Week 1:</a:t>
            </a:r>
          </a:p>
          <a:p>
            <a:r>
              <a:rPr kumimoji="1" lang="ja-JP" altLang="en-US" dirty="0">
                <a:solidFill>
                  <a:schemeClr val="accent1">
                    <a:lumMod val="75000"/>
                  </a:schemeClr>
                </a:solidFill>
              </a:rPr>
              <a:t>セブ島＆マクタン島</a:t>
            </a:r>
          </a:p>
        </p:txBody>
      </p:sp>
      <p:cxnSp>
        <p:nvCxnSpPr>
          <p:cNvPr id="15" name="直線矢印コネクタ 14">
            <a:extLst>
              <a:ext uri="{FF2B5EF4-FFF2-40B4-BE49-F238E27FC236}">
                <a16:creationId xmlns:a16="http://schemas.microsoft.com/office/drawing/2014/main" id="{2915F5A4-1484-DEE1-B822-E19843F88A44}"/>
              </a:ext>
            </a:extLst>
          </p:cNvPr>
          <p:cNvCxnSpPr>
            <a:cxnSpLocks/>
          </p:cNvCxnSpPr>
          <p:nvPr/>
        </p:nvCxnSpPr>
        <p:spPr>
          <a:xfrm flipH="1">
            <a:off x="7158630" y="3027945"/>
            <a:ext cx="408917" cy="8811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4D8C6B79-4C5E-8239-B527-9593C2BEC6E7}"/>
              </a:ext>
            </a:extLst>
          </p:cNvPr>
          <p:cNvCxnSpPr>
            <a:cxnSpLocks/>
          </p:cNvCxnSpPr>
          <p:nvPr/>
        </p:nvCxnSpPr>
        <p:spPr>
          <a:xfrm flipH="1">
            <a:off x="7177092" y="3086535"/>
            <a:ext cx="1195758" cy="12100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09EFEF69-E450-9AA1-7873-6E13D428F5E3}"/>
              </a:ext>
            </a:extLst>
          </p:cNvPr>
          <p:cNvSpPr txBox="1"/>
          <p:nvPr/>
        </p:nvSpPr>
        <p:spPr>
          <a:xfrm>
            <a:off x="2457368" y="1724832"/>
            <a:ext cx="2509497" cy="1200329"/>
          </a:xfrm>
          <a:prstGeom prst="rect">
            <a:avLst/>
          </a:prstGeom>
          <a:noFill/>
        </p:spPr>
        <p:txBody>
          <a:bodyPr wrap="square" rtlCol="0">
            <a:spAutoFit/>
          </a:bodyPr>
          <a:lstStyle/>
          <a:p>
            <a:r>
              <a:rPr kumimoji="1" lang="en-US" altLang="ja-JP" dirty="0">
                <a:solidFill>
                  <a:schemeClr val="accent1">
                    <a:lumMod val="75000"/>
                  </a:schemeClr>
                </a:solidFill>
              </a:rPr>
              <a:t>Week 2</a:t>
            </a:r>
            <a:r>
              <a:rPr kumimoji="1" lang="ja-JP" altLang="en-US" dirty="0">
                <a:solidFill>
                  <a:schemeClr val="accent1">
                    <a:lumMod val="75000"/>
                  </a:schemeClr>
                </a:solidFill>
              </a:rPr>
              <a:t>＆</a:t>
            </a:r>
            <a:r>
              <a:rPr kumimoji="1" lang="en-US" altLang="ja-JP" dirty="0">
                <a:solidFill>
                  <a:schemeClr val="accent1">
                    <a:lumMod val="75000"/>
                  </a:schemeClr>
                </a:solidFill>
              </a:rPr>
              <a:t>3:</a:t>
            </a:r>
          </a:p>
          <a:p>
            <a:r>
              <a:rPr kumimoji="1" lang="ja-JP" altLang="en-US" dirty="0">
                <a:solidFill>
                  <a:schemeClr val="accent1">
                    <a:lumMod val="75000"/>
                  </a:schemeClr>
                </a:solidFill>
              </a:rPr>
              <a:t>パラワン島</a:t>
            </a:r>
            <a:r>
              <a:rPr kumimoji="1" lang="en-US" altLang="ja-JP" dirty="0">
                <a:solidFill>
                  <a:schemeClr val="accent1">
                    <a:lumMod val="75000"/>
                  </a:schemeClr>
                </a:solidFill>
              </a:rPr>
              <a:t>(</a:t>
            </a:r>
            <a:r>
              <a:rPr kumimoji="1" lang="ja-JP" altLang="en-US" dirty="0">
                <a:solidFill>
                  <a:schemeClr val="accent1">
                    <a:lumMod val="75000"/>
                  </a:schemeClr>
                </a:solidFill>
              </a:rPr>
              <a:t>プエルトプリンセサ、エルニド、タイタイ、カシアン</a:t>
            </a:r>
            <a:r>
              <a:rPr kumimoji="1" lang="en-US" altLang="ja-JP" dirty="0">
                <a:solidFill>
                  <a:schemeClr val="accent1">
                    <a:lumMod val="75000"/>
                  </a:schemeClr>
                </a:solidFill>
              </a:rPr>
              <a:t>)</a:t>
            </a:r>
            <a:endParaRPr kumimoji="1" lang="ja-JP" altLang="en-US" dirty="0">
              <a:solidFill>
                <a:schemeClr val="accent1">
                  <a:lumMod val="75000"/>
                </a:schemeClr>
              </a:solidFill>
            </a:endParaRPr>
          </a:p>
        </p:txBody>
      </p:sp>
      <p:cxnSp>
        <p:nvCxnSpPr>
          <p:cNvPr id="21" name="直線矢印コネクタ 20">
            <a:extLst>
              <a:ext uri="{FF2B5EF4-FFF2-40B4-BE49-F238E27FC236}">
                <a16:creationId xmlns:a16="http://schemas.microsoft.com/office/drawing/2014/main" id="{4BFCC8B5-143C-1D8D-8865-C37F1261A6C0}"/>
              </a:ext>
            </a:extLst>
          </p:cNvPr>
          <p:cNvCxnSpPr>
            <a:cxnSpLocks/>
          </p:cNvCxnSpPr>
          <p:nvPr/>
        </p:nvCxnSpPr>
        <p:spPr>
          <a:xfrm>
            <a:off x="4477874" y="3808210"/>
            <a:ext cx="334156" cy="4969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D7EEADBE-6003-86D1-D521-3927B13C9D7C}"/>
              </a:ext>
            </a:extLst>
          </p:cNvPr>
          <p:cNvCxnSpPr>
            <a:cxnSpLocks/>
          </p:cNvCxnSpPr>
          <p:nvPr/>
        </p:nvCxnSpPr>
        <p:spPr>
          <a:xfrm>
            <a:off x="4355148" y="2965723"/>
            <a:ext cx="699391" cy="86036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BF52FE68-533D-6D15-6D68-AB78B5252C77}"/>
              </a:ext>
            </a:extLst>
          </p:cNvPr>
          <p:cNvCxnSpPr>
            <a:cxnSpLocks/>
          </p:cNvCxnSpPr>
          <p:nvPr/>
        </p:nvCxnSpPr>
        <p:spPr>
          <a:xfrm>
            <a:off x="4428738" y="3305062"/>
            <a:ext cx="657209" cy="6519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BC036F25-2CBB-81AE-1619-26043A059B66}"/>
              </a:ext>
            </a:extLst>
          </p:cNvPr>
          <p:cNvCxnSpPr>
            <a:cxnSpLocks/>
          </p:cNvCxnSpPr>
          <p:nvPr/>
        </p:nvCxnSpPr>
        <p:spPr>
          <a:xfrm>
            <a:off x="4451706" y="3581430"/>
            <a:ext cx="523962" cy="48764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FF7C71FF-711E-7816-EDEE-3816CAE6C9E6}"/>
              </a:ext>
            </a:extLst>
          </p:cNvPr>
          <p:cNvSpPr txBox="1"/>
          <p:nvPr/>
        </p:nvSpPr>
        <p:spPr>
          <a:xfrm>
            <a:off x="6944960" y="1684583"/>
            <a:ext cx="2509497" cy="646331"/>
          </a:xfrm>
          <a:prstGeom prst="rect">
            <a:avLst/>
          </a:prstGeom>
          <a:noFill/>
        </p:spPr>
        <p:txBody>
          <a:bodyPr wrap="square" rtlCol="0">
            <a:spAutoFit/>
          </a:bodyPr>
          <a:lstStyle/>
          <a:p>
            <a:r>
              <a:rPr kumimoji="1" lang="en-US" altLang="ja-JP" dirty="0">
                <a:solidFill>
                  <a:schemeClr val="accent1">
                    <a:lumMod val="75000"/>
                  </a:schemeClr>
                </a:solidFill>
              </a:rPr>
              <a:t>Week 4:</a:t>
            </a:r>
          </a:p>
          <a:p>
            <a:r>
              <a:rPr kumimoji="1" lang="ja-JP" altLang="en-US" dirty="0">
                <a:solidFill>
                  <a:schemeClr val="accent1">
                    <a:lumMod val="75000"/>
                  </a:schemeClr>
                </a:solidFill>
              </a:rPr>
              <a:t>マニラ、マニラ近郊</a:t>
            </a:r>
          </a:p>
        </p:txBody>
      </p:sp>
      <p:cxnSp>
        <p:nvCxnSpPr>
          <p:cNvPr id="31" name="直線矢印コネクタ 30">
            <a:extLst>
              <a:ext uri="{FF2B5EF4-FFF2-40B4-BE49-F238E27FC236}">
                <a16:creationId xmlns:a16="http://schemas.microsoft.com/office/drawing/2014/main" id="{A423A027-E5F5-5A9C-3787-2467893C1D3C}"/>
              </a:ext>
            </a:extLst>
          </p:cNvPr>
          <p:cNvCxnSpPr>
            <a:cxnSpLocks/>
          </p:cNvCxnSpPr>
          <p:nvPr/>
        </p:nvCxnSpPr>
        <p:spPr>
          <a:xfrm flipH="1">
            <a:off x="6123272" y="2149920"/>
            <a:ext cx="792796" cy="23169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47" name="図 46" descr="ポーズをとる男性たち&#10;&#10;中程度の精度で自動的に生成された説明">
            <a:extLst>
              <a:ext uri="{FF2B5EF4-FFF2-40B4-BE49-F238E27FC236}">
                <a16:creationId xmlns:a16="http://schemas.microsoft.com/office/drawing/2014/main" id="{AAF9A56E-A04E-9047-15EA-0346B628335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76371" y="5580186"/>
            <a:ext cx="2270780" cy="1277813"/>
          </a:xfrm>
          <a:prstGeom prst="rect">
            <a:avLst/>
          </a:prstGeom>
        </p:spPr>
      </p:pic>
      <p:pic>
        <p:nvPicPr>
          <p:cNvPr id="39" name="図 38" descr="人, 屋外, 子供, 少年 が含まれている画像&#10;&#10;自動的に生成された説明">
            <a:extLst>
              <a:ext uri="{FF2B5EF4-FFF2-40B4-BE49-F238E27FC236}">
                <a16:creationId xmlns:a16="http://schemas.microsoft.com/office/drawing/2014/main" id="{9ADB28EE-C39E-CF73-FEC2-B83D049B261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234905" y="957268"/>
            <a:ext cx="2058301" cy="1544074"/>
          </a:xfrm>
          <a:prstGeom prst="rect">
            <a:avLst/>
          </a:prstGeom>
        </p:spPr>
      </p:pic>
      <p:pic>
        <p:nvPicPr>
          <p:cNvPr id="28" name="図 27" descr="動物, 小さい, 座る, 少し が含まれている画像&#10;&#10;自動的に生成された説明">
            <a:extLst>
              <a:ext uri="{FF2B5EF4-FFF2-40B4-BE49-F238E27FC236}">
                <a16:creationId xmlns:a16="http://schemas.microsoft.com/office/drawing/2014/main" id="{33438224-5F64-CB3F-63E0-7358A5452B8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10938913" y="-5097"/>
            <a:ext cx="1265582" cy="949401"/>
          </a:xfrm>
          <a:prstGeom prst="rect">
            <a:avLst/>
          </a:prstGeom>
        </p:spPr>
      </p:pic>
      <p:pic>
        <p:nvPicPr>
          <p:cNvPr id="41" name="図 40" descr="屋外に立っている男性&#10;&#10;低い精度で自動的に生成された説明">
            <a:extLst>
              <a:ext uri="{FF2B5EF4-FFF2-40B4-BE49-F238E27FC236}">
                <a16:creationId xmlns:a16="http://schemas.microsoft.com/office/drawing/2014/main" id="{8F7AC14C-4A8F-09B6-36C8-69B68F8F6E2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67647" y="843890"/>
            <a:ext cx="1251860" cy="1668770"/>
          </a:xfrm>
          <a:prstGeom prst="rect">
            <a:avLst/>
          </a:prstGeom>
        </p:spPr>
      </p:pic>
      <p:pic>
        <p:nvPicPr>
          <p:cNvPr id="19" name="図 18" descr="テーブルの上に座っている人たち&#10;&#10;中程度の精度で自動的に生成された説明">
            <a:extLst>
              <a:ext uri="{FF2B5EF4-FFF2-40B4-BE49-F238E27FC236}">
                <a16:creationId xmlns:a16="http://schemas.microsoft.com/office/drawing/2014/main" id="{D7F01523-23BE-D29D-CE34-21CA1867C4D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89297" y="0"/>
            <a:ext cx="2249764" cy="1687705"/>
          </a:xfrm>
          <a:prstGeom prst="rect">
            <a:avLst/>
          </a:prstGeom>
        </p:spPr>
      </p:pic>
      <p:pic>
        <p:nvPicPr>
          <p:cNvPr id="24" name="図 23" descr="立つ, 若い, 食品, 女性 が含まれている画像&#10;&#10;自動的に生成された説明">
            <a:extLst>
              <a:ext uri="{FF2B5EF4-FFF2-40B4-BE49-F238E27FC236}">
                <a16:creationId xmlns:a16="http://schemas.microsoft.com/office/drawing/2014/main" id="{7EA29A1D-0A81-31A2-A3F1-0EF9EF8BC47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234905" y="-58"/>
            <a:ext cx="1714536" cy="964804"/>
          </a:xfrm>
          <a:prstGeom prst="rect">
            <a:avLst/>
          </a:prstGeom>
        </p:spPr>
      </p:pic>
      <p:pic>
        <p:nvPicPr>
          <p:cNvPr id="36" name="図 35" descr="赤いカーテンの前に座っている人たち&#10;&#10;低い精度で自動的に生成された説明">
            <a:extLst>
              <a:ext uri="{FF2B5EF4-FFF2-40B4-BE49-F238E27FC236}">
                <a16:creationId xmlns:a16="http://schemas.microsoft.com/office/drawing/2014/main" id="{15E2DC5D-23DE-A807-9526-D7619B81C15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1542366"/>
            <a:ext cx="2165800" cy="1624717"/>
          </a:xfrm>
          <a:prstGeom prst="rect">
            <a:avLst/>
          </a:prstGeom>
        </p:spPr>
      </p:pic>
      <p:pic>
        <p:nvPicPr>
          <p:cNvPr id="43" name="図 42" descr="人, 水, 座る, 屋外 が含まれている画像&#10;&#10;自動的に生成された説明">
            <a:extLst>
              <a:ext uri="{FF2B5EF4-FFF2-40B4-BE49-F238E27FC236}">
                <a16:creationId xmlns:a16="http://schemas.microsoft.com/office/drawing/2014/main" id="{47BA3B61-6193-9999-BF2F-359EB216EF7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677" y="3724485"/>
            <a:ext cx="913560" cy="1267189"/>
          </a:xfrm>
          <a:prstGeom prst="rect">
            <a:avLst/>
          </a:prstGeom>
        </p:spPr>
      </p:pic>
      <p:pic>
        <p:nvPicPr>
          <p:cNvPr id="49" name="図 48" descr="ボートに乗っている人&#10;&#10;中程度の精度で自動的に生成された説明">
            <a:extLst>
              <a:ext uri="{FF2B5EF4-FFF2-40B4-BE49-F238E27FC236}">
                <a16:creationId xmlns:a16="http://schemas.microsoft.com/office/drawing/2014/main" id="{615F17B2-C2E0-C8B6-7B06-E45F8BA988D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791619" y="3167237"/>
            <a:ext cx="1156605" cy="1541790"/>
          </a:xfrm>
          <a:prstGeom prst="rect">
            <a:avLst/>
          </a:prstGeom>
        </p:spPr>
      </p:pic>
      <p:pic>
        <p:nvPicPr>
          <p:cNvPr id="18" name="図 17" descr="建物の前に立っている男性たち&#10;&#10;中程度の精度で自動的に生成された説明">
            <a:extLst>
              <a:ext uri="{FF2B5EF4-FFF2-40B4-BE49-F238E27FC236}">
                <a16:creationId xmlns:a16="http://schemas.microsoft.com/office/drawing/2014/main" id="{49FF8A4A-7603-E2F8-4862-A260F9F7BE7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96685" y="4152052"/>
            <a:ext cx="1929686" cy="1447591"/>
          </a:xfrm>
          <a:prstGeom prst="rect">
            <a:avLst/>
          </a:prstGeom>
        </p:spPr>
      </p:pic>
      <p:pic>
        <p:nvPicPr>
          <p:cNvPr id="51" name="図 50" descr="人, 屋外, 立つ, 傘 が含まれている画像&#10;&#10;自動的に生成された説明">
            <a:extLst>
              <a:ext uri="{FF2B5EF4-FFF2-40B4-BE49-F238E27FC236}">
                <a16:creationId xmlns:a16="http://schemas.microsoft.com/office/drawing/2014/main" id="{7F85AA05-2A87-9B4B-7530-3AFA6728F08E}"/>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7059" y="3158392"/>
            <a:ext cx="1848646" cy="1040270"/>
          </a:xfrm>
          <a:prstGeom prst="rect">
            <a:avLst/>
          </a:prstGeom>
        </p:spPr>
      </p:pic>
      <p:pic>
        <p:nvPicPr>
          <p:cNvPr id="82" name="図 81" descr="人, 立つ, 男, 女性 が含まれている画像&#10;&#10;自動的に生成された説明">
            <a:extLst>
              <a:ext uri="{FF2B5EF4-FFF2-40B4-BE49-F238E27FC236}">
                <a16:creationId xmlns:a16="http://schemas.microsoft.com/office/drawing/2014/main" id="{5421112A-9176-DEC3-6C2A-5CB70787E6B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499884" y="4632087"/>
            <a:ext cx="1676206" cy="2232925"/>
          </a:xfrm>
          <a:prstGeom prst="rect">
            <a:avLst/>
          </a:prstGeom>
        </p:spPr>
      </p:pic>
      <p:pic>
        <p:nvPicPr>
          <p:cNvPr id="80" name="図 79" descr="屋外, 草, 人, 男 が含まれている画像&#10;&#10;自動的に生成された説明">
            <a:extLst>
              <a:ext uri="{FF2B5EF4-FFF2-40B4-BE49-F238E27FC236}">
                <a16:creationId xmlns:a16="http://schemas.microsoft.com/office/drawing/2014/main" id="{EE2F9C84-611D-01C4-5310-A26143373A9E}"/>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722547" y="3305061"/>
            <a:ext cx="1469454" cy="1960158"/>
          </a:xfrm>
          <a:prstGeom prst="rect">
            <a:avLst/>
          </a:prstGeom>
        </p:spPr>
      </p:pic>
    </p:spTree>
    <p:extLst>
      <p:ext uri="{BB962C8B-B14F-4D97-AF65-F5344CB8AC3E}">
        <p14:creationId xmlns:p14="http://schemas.microsoft.com/office/powerpoint/2010/main" val="3717758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5EE6EC-568C-FFCD-04D4-7A075F05E61F}"/>
              </a:ext>
            </a:extLst>
          </p:cNvPr>
          <p:cNvSpPr>
            <a:spLocks noGrp="1"/>
          </p:cNvSpPr>
          <p:nvPr>
            <p:ph type="title"/>
          </p:nvPr>
        </p:nvSpPr>
        <p:spPr/>
        <p:txBody>
          <a:bodyPr/>
          <a:lstStyle/>
          <a:p>
            <a:r>
              <a:rPr kumimoji="1" lang="ja-JP" altLang="en-US" dirty="0"/>
              <a:t>日本人</a:t>
            </a:r>
            <a:r>
              <a:rPr kumimoji="1" lang="en-US" altLang="ja-JP" dirty="0"/>
              <a:t>(</a:t>
            </a:r>
            <a:r>
              <a:rPr kumimoji="1" lang="ja-JP" altLang="en-US" dirty="0"/>
              <a:t>私</a:t>
            </a:r>
            <a:r>
              <a:rPr kumimoji="1" lang="en-US" altLang="ja-JP" dirty="0"/>
              <a:t>)</a:t>
            </a:r>
            <a:r>
              <a:rPr kumimoji="1" lang="ja-JP" altLang="en-US" dirty="0"/>
              <a:t>から見たフィリピン</a:t>
            </a:r>
            <a:r>
              <a:rPr kumimoji="1" lang="en-US" altLang="ja-JP" dirty="0"/>
              <a:t>(</a:t>
            </a:r>
            <a:r>
              <a:rPr kumimoji="1" lang="ja-JP" altLang="en-US" dirty="0"/>
              <a:t>気候</a:t>
            </a:r>
            <a:r>
              <a:rPr kumimoji="1" lang="en-US" altLang="ja-JP" dirty="0"/>
              <a:t>)</a:t>
            </a:r>
            <a:endParaRPr kumimoji="1" lang="ja-JP" altLang="en-US" dirty="0"/>
          </a:p>
        </p:txBody>
      </p:sp>
      <p:pic>
        <p:nvPicPr>
          <p:cNvPr id="32" name="図 31">
            <a:extLst>
              <a:ext uri="{FF2B5EF4-FFF2-40B4-BE49-F238E27FC236}">
                <a16:creationId xmlns:a16="http://schemas.microsoft.com/office/drawing/2014/main" id="{59B98021-DB1D-0BDB-6F15-44CA4B236542}"/>
              </a:ext>
            </a:extLst>
          </p:cNvPr>
          <p:cNvPicPr>
            <a:picLocks noChangeAspect="1"/>
          </p:cNvPicPr>
          <p:nvPr/>
        </p:nvPicPr>
        <p:blipFill>
          <a:blip r:embed="rId3"/>
          <a:stretch>
            <a:fillRect/>
          </a:stretch>
        </p:blipFill>
        <p:spPr>
          <a:xfrm>
            <a:off x="294640" y="1371600"/>
            <a:ext cx="3370417" cy="5283200"/>
          </a:xfrm>
          <a:prstGeom prst="rect">
            <a:avLst/>
          </a:prstGeom>
        </p:spPr>
      </p:pic>
      <p:sp>
        <p:nvSpPr>
          <p:cNvPr id="37" name="テキスト ボックス 36">
            <a:extLst>
              <a:ext uri="{FF2B5EF4-FFF2-40B4-BE49-F238E27FC236}">
                <a16:creationId xmlns:a16="http://schemas.microsoft.com/office/drawing/2014/main" id="{53AD56EE-9E79-0301-B4FF-55A6033B8428}"/>
              </a:ext>
            </a:extLst>
          </p:cNvPr>
          <p:cNvSpPr txBox="1"/>
          <p:nvPr/>
        </p:nvSpPr>
        <p:spPr>
          <a:xfrm>
            <a:off x="4592320" y="1757680"/>
            <a:ext cx="6299200" cy="3416320"/>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2400" dirty="0"/>
              <a:t>沖縄から南緯</a:t>
            </a:r>
            <a:r>
              <a:rPr kumimoji="1" lang="en-US" altLang="ja-JP" sz="2400" dirty="0"/>
              <a:t>12</a:t>
            </a:r>
            <a:r>
              <a:rPr kumimoji="1" lang="ja-JP" altLang="en-US" sz="2400" dirty="0"/>
              <a:t>度、時差は日本</a:t>
            </a:r>
            <a:r>
              <a:rPr kumimoji="1" lang="en-US" altLang="ja-JP" sz="2400" dirty="0"/>
              <a:t>-1</a:t>
            </a:r>
            <a:r>
              <a:rPr kumimoji="1" lang="ja-JP" altLang="en-US" sz="2400" dirty="0"/>
              <a:t>時間。</a:t>
            </a:r>
            <a:endParaRPr kumimoji="1" lang="en-US" altLang="ja-JP" sz="2400" dirty="0"/>
          </a:p>
          <a:p>
            <a:pPr marL="285750" indent="-285750">
              <a:buFont typeface="Arial" panose="020B0604020202020204" pitchFamily="34" charset="0"/>
              <a:buChar char="•"/>
            </a:pPr>
            <a:endParaRPr kumimoji="1" lang="en-US" altLang="ja-JP" sz="2400" dirty="0"/>
          </a:p>
          <a:p>
            <a:pPr marL="285750" indent="-285750">
              <a:buFont typeface="Arial" panose="020B0604020202020204" pitchFamily="34" charset="0"/>
              <a:buChar char="•"/>
            </a:pPr>
            <a:r>
              <a:rPr kumimoji="1" lang="ja-JP" altLang="en-US" sz="2400" dirty="0"/>
              <a:t>温度は高いが、湿度が低い。</a:t>
            </a:r>
            <a:br>
              <a:rPr kumimoji="1" lang="en-US" altLang="ja-JP" sz="2400" dirty="0"/>
            </a:br>
            <a:r>
              <a:rPr kumimoji="1" lang="ja-JP" altLang="en-US" sz="2400" dirty="0"/>
              <a:t>つまり、日差しは年中日本の真夏のようだが、木陰を歩けば全く暑さを感じない。</a:t>
            </a:r>
            <a:endParaRPr kumimoji="1" lang="en-US" altLang="ja-JP" sz="2400" dirty="0"/>
          </a:p>
          <a:p>
            <a:pPr marL="285750" indent="-285750">
              <a:buFont typeface="Arial" panose="020B0604020202020204" pitchFamily="34" charset="0"/>
              <a:buChar char="•"/>
            </a:pPr>
            <a:endParaRPr kumimoji="1" lang="en-US" altLang="ja-JP" sz="2400" dirty="0"/>
          </a:p>
          <a:p>
            <a:pPr marL="285750" indent="-285750">
              <a:buFont typeface="Arial" panose="020B0604020202020204" pitchFamily="34" charset="0"/>
              <a:buChar char="•"/>
            </a:pPr>
            <a:r>
              <a:rPr kumimoji="1" lang="ja-JP" altLang="en-US" sz="2400" dirty="0"/>
              <a:t>四季の代わりに乾季と雨季が半年ずつある。</a:t>
            </a:r>
            <a:br>
              <a:rPr kumimoji="1" lang="en-US" altLang="ja-JP" sz="2400" dirty="0"/>
            </a:br>
            <a:r>
              <a:rPr kumimoji="1" lang="ja-JP" altLang="en-US" sz="2400" dirty="0"/>
              <a:t>雨季のピークでは毎日と言っていいほど雨が降るが、</a:t>
            </a:r>
            <a:r>
              <a:rPr kumimoji="1" lang="en-US" altLang="ja-JP" sz="2400" dirty="0"/>
              <a:t>2~3</a:t>
            </a:r>
            <a:r>
              <a:rPr kumimoji="1" lang="ja-JP" altLang="en-US" sz="2400" dirty="0"/>
              <a:t>時間ほどでからっと晴れる。</a:t>
            </a:r>
            <a:endParaRPr kumimoji="1" lang="en-US" altLang="ja-JP" sz="2400" dirty="0"/>
          </a:p>
        </p:txBody>
      </p:sp>
    </p:spTree>
    <p:extLst>
      <p:ext uri="{BB962C8B-B14F-4D97-AF65-F5344CB8AC3E}">
        <p14:creationId xmlns:p14="http://schemas.microsoft.com/office/powerpoint/2010/main" val="1535078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5EE6EC-568C-FFCD-04D4-7A075F05E61F}"/>
              </a:ext>
            </a:extLst>
          </p:cNvPr>
          <p:cNvSpPr>
            <a:spLocks noGrp="1"/>
          </p:cNvSpPr>
          <p:nvPr>
            <p:ph type="title"/>
          </p:nvPr>
        </p:nvSpPr>
        <p:spPr/>
        <p:txBody>
          <a:bodyPr/>
          <a:lstStyle/>
          <a:p>
            <a:r>
              <a:rPr kumimoji="1" lang="ja-JP" altLang="en-US" dirty="0"/>
              <a:t>日本人</a:t>
            </a:r>
            <a:r>
              <a:rPr kumimoji="1" lang="en-US" altLang="ja-JP" dirty="0"/>
              <a:t>(</a:t>
            </a:r>
            <a:r>
              <a:rPr kumimoji="1" lang="ja-JP" altLang="en-US" dirty="0"/>
              <a:t>私</a:t>
            </a:r>
            <a:r>
              <a:rPr kumimoji="1" lang="en-US" altLang="ja-JP" dirty="0"/>
              <a:t>)</a:t>
            </a:r>
            <a:r>
              <a:rPr kumimoji="1" lang="ja-JP" altLang="en-US" dirty="0"/>
              <a:t>から見たフィリピン</a:t>
            </a:r>
            <a:r>
              <a:rPr lang="en-US" altLang="ja-JP" dirty="0"/>
              <a:t>(</a:t>
            </a:r>
            <a:r>
              <a:rPr lang="ja-JP" altLang="en-US" dirty="0"/>
              <a:t>町並み</a:t>
            </a:r>
            <a:r>
              <a:rPr lang="en-US" altLang="ja-JP" dirty="0"/>
              <a:t>)</a:t>
            </a:r>
            <a:endParaRPr kumimoji="1" lang="ja-JP" altLang="en-US" dirty="0"/>
          </a:p>
        </p:txBody>
      </p:sp>
      <p:sp>
        <p:nvSpPr>
          <p:cNvPr id="37" name="テキスト ボックス 36">
            <a:extLst>
              <a:ext uri="{FF2B5EF4-FFF2-40B4-BE49-F238E27FC236}">
                <a16:creationId xmlns:a16="http://schemas.microsoft.com/office/drawing/2014/main" id="{53AD56EE-9E79-0301-B4FF-55A6033B8428}"/>
              </a:ext>
            </a:extLst>
          </p:cNvPr>
          <p:cNvSpPr txBox="1"/>
          <p:nvPr/>
        </p:nvSpPr>
        <p:spPr>
          <a:xfrm>
            <a:off x="4592320" y="1757680"/>
            <a:ext cx="6299200" cy="4524315"/>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2400" dirty="0"/>
              <a:t>マニラ</a:t>
            </a:r>
            <a:r>
              <a:rPr kumimoji="1" lang="en-US" altLang="ja-JP" sz="2400" dirty="0"/>
              <a:t>(</a:t>
            </a:r>
            <a:r>
              <a:rPr kumimoji="1" lang="ja-JP" altLang="en-US" sz="2400" dirty="0"/>
              <a:t>首都</a:t>
            </a:r>
            <a:r>
              <a:rPr kumimoji="1" lang="en-US" altLang="ja-JP" sz="2400" dirty="0"/>
              <a:t>)</a:t>
            </a:r>
            <a:r>
              <a:rPr kumimoji="1" lang="ja-JP" altLang="en-US" sz="2400" dirty="0"/>
              <a:t>以外は左の動画みたいな感じ。</a:t>
            </a:r>
            <a:endParaRPr kumimoji="1" lang="en-US" altLang="ja-JP" sz="2400" dirty="0"/>
          </a:p>
          <a:p>
            <a:pPr marL="285750" indent="-285750">
              <a:buFont typeface="Arial" panose="020B0604020202020204" pitchFamily="34" charset="0"/>
              <a:buChar char="•"/>
            </a:pPr>
            <a:endParaRPr kumimoji="1" lang="en-US" altLang="ja-JP" sz="2400" dirty="0"/>
          </a:p>
          <a:p>
            <a:pPr marL="285750" indent="-285750">
              <a:buFont typeface="Arial" panose="020B0604020202020204" pitchFamily="34" charset="0"/>
              <a:buChar char="•"/>
            </a:pPr>
            <a:r>
              <a:rPr kumimoji="1" lang="ja-JP" altLang="en-US" sz="2400" dirty="0"/>
              <a:t>汚い。</a:t>
            </a:r>
            <a:br>
              <a:rPr kumimoji="1" lang="en-US" altLang="ja-JP" sz="2400" dirty="0"/>
            </a:br>
            <a:r>
              <a:rPr kumimoji="1" lang="ja-JP" altLang="en-US" sz="2400" dirty="0"/>
              <a:t>道路が壊れているところもある。</a:t>
            </a:r>
            <a:br>
              <a:rPr kumimoji="1" lang="en-US" altLang="ja-JP" sz="2400" dirty="0"/>
            </a:br>
            <a:r>
              <a:rPr kumimoji="1" lang="ja-JP" altLang="en-US" sz="2400" dirty="0"/>
              <a:t>建物の外観は木造で古いものが多い。</a:t>
            </a:r>
            <a:endParaRPr kumimoji="1" lang="en-US" altLang="ja-JP" sz="2400" dirty="0"/>
          </a:p>
          <a:p>
            <a:pPr marL="285750" indent="-285750">
              <a:buFont typeface="Arial" panose="020B0604020202020204" pitchFamily="34" charset="0"/>
              <a:buChar char="•"/>
            </a:pPr>
            <a:endParaRPr kumimoji="1" lang="en-US" altLang="ja-JP" sz="2400" dirty="0"/>
          </a:p>
          <a:p>
            <a:pPr marL="285750" indent="-285750">
              <a:buFont typeface="Arial" panose="020B0604020202020204" pitchFamily="34" charset="0"/>
              <a:buChar char="•"/>
            </a:pPr>
            <a:r>
              <a:rPr kumimoji="1" lang="ja-JP" altLang="en-US" sz="2400" dirty="0"/>
              <a:t>車が大きい。</a:t>
            </a:r>
            <a:br>
              <a:rPr kumimoji="1" lang="en-US" altLang="ja-JP" sz="2400" dirty="0"/>
            </a:br>
            <a:r>
              <a:rPr kumimoji="1" lang="ja-JP" altLang="en-US" sz="2400" dirty="0"/>
              <a:t>ほとんどが日本車。</a:t>
            </a:r>
            <a:endParaRPr kumimoji="1" lang="en-US" altLang="ja-JP" sz="2400" dirty="0"/>
          </a:p>
          <a:p>
            <a:pPr marL="285750" indent="-285750">
              <a:buFont typeface="Arial" panose="020B0604020202020204" pitchFamily="34" charset="0"/>
              <a:buChar char="•"/>
            </a:pPr>
            <a:endParaRPr kumimoji="1" lang="en-US" altLang="ja-JP" sz="2400" dirty="0"/>
          </a:p>
          <a:p>
            <a:pPr marL="285750" indent="-285750">
              <a:buFont typeface="Arial" panose="020B0604020202020204" pitchFamily="34" charset="0"/>
              <a:buChar char="•"/>
            </a:pPr>
            <a:r>
              <a:rPr kumimoji="1" lang="ja-JP" altLang="en-US" sz="2400" dirty="0"/>
              <a:t>自然「は」きれい。国内の複数の島が「世界で最も魅力的な島」を受賞。</a:t>
            </a:r>
            <a:endParaRPr kumimoji="1" lang="en-US" altLang="ja-JP" sz="2400" dirty="0"/>
          </a:p>
          <a:p>
            <a:pPr marL="285750" indent="-285750">
              <a:buFont typeface="Arial" panose="020B0604020202020204" pitchFamily="34" charset="0"/>
              <a:buChar char="•"/>
            </a:pPr>
            <a:endParaRPr kumimoji="1" lang="en-US" altLang="ja-JP" sz="2400" dirty="0"/>
          </a:p>
        </p:txBody>
      </p:sp>
      <p:pic>
        <p:nvPicPr>
          <p:cNvPr id="3" name="1107f095-629c-4cc8-b8df-2923c47c9bd4">
            <a:hlinkClick r:id="" action="ppaction://media"/>
            <a:extLst>
              <a:ext uri="{FF2B5EF4-FFF2-40B4-BE49-F238E27FC236}">
                <a16:creationId xmlns:a16="http://schemas.microsoft.com/office/drawing/2014/main" id="{5981AE19-B8C4-3662-3EBE-6EF0DE0FA7A3}"/>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94640" y="1371600"/>
            <a:ext cx="2969342" cy="5278830"/>
          </a:xfrm>
          <a:prstGeom prst="rect">
            <a:avLst/>
          </a:prstGeom>
        </p:spPr>
      </p:pic>
    </p:spTree>
    <p:extLst>
      <p:ext uri="{BB962C8B-B14F-4D97-AF65-F5344CB8AC3E}">
        <p14:creationId xmlns:p14="http://schemas.microsoft.com/office/powerpoint/2010/main" val="301575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37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5EE6EC-568C-FFCD-04D4-7A075F05E61F}"/>
              </a:ext>
            </a:extLst>
          </p:cNvPr>
          <p:cNvSpPr>
            <a:spLocks noGrp="1"/>
          </p:cNvSpPr>
          <p:nvPr>
            <p:ph type="title"/>
          </p:nvPr>
        </p:nvSpPr>
        <p:spPr>
          <a:xfrm>
            <a:off x="677334" y="609600"/>
            <a:ext cx="9838266" cy="1320800"/>
          </a:xfrm>
        </p:spPr>
        <p:txBody>
          <a:bodyPr/>
          <a:lstStyle/>
          <a:p>
            <a:r>
              <a:rPr kumimoji="1" lang="ja-JP" altLang="en-US"/>
              <a:t>日本人</a:t>
            </a:r>
            <a:r>
              <a:rPr kumimoji="1" lang="en-US" altLang="ja-JP"/>
              <a:t>(</a:t>
            </a:r>
            <a:r>
              <a:rPr kumimoji="1" lang="ja-JP" altLang="en-US"/>
              <a:t>私</a:t>
            </a:r>
            <a:r>
              <a:rPr kumimoji="1" lang="en-US" altLang="ja-JP"/>
              <a:t>)</a:t>
            </a:r>
            <a:r>
              <a:rPr kumimoji="1" lang="ja-JP" altLang="en-US"/>
              <a:t>から見たフィリピン</a:t>
            </a:r>
            <a:r>
              <a:rPr lang="en-US" altLang="ja-JP"/>
              <a:t>(</a:t>
            </a:r>
            <a:r>
              <a:rPr lang="ja-JP" altLang="en-US"/>
              <a:t>文化・生活</a:t>
            </a:r>
            <a:r>
              <a:rPr lang="en-US" altLang="ja-JP"/>
              <a:t>)</a:t>
            </a:r>
            <a:endParaRPr kumimoji="1" lang="ja-JP" altLang="en-US" dirty="0"/>
          </a:p>
        </p:txBody>
      </p:sp>
      <p:sp>
        <p:nvSpPr>
          <p:cNvPr id="37" name="テキスト ボックス 36">
            <a:extLst>
              <a:ext uri="{FF2B5EF4-FFF2-40B4-BE49-F238E27FC236}">
                <a16:creationId xmlns:a16="http://schemas.microsoft.com/office/drawing/2014/main" id="{53AD56EE-9E79-0301-B4FF-55A6033B8428}"/>
              </a:ext>
            </a:extLst>
          </p:cNvPr>
          <p:cNvSpPr txBox="1"/>
          <p:nvPr/>
        </p:nvSpPr>
        <p:spPr>
          <a:xfrm>
            <a:off x="5049520" y="1637031"/>
            <a:ext cx="6299200" cy="4524315"/>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2400" dirty="0"/>
              <a:t>公用語</a:t>
            </a:r>
            <a:r>
              <a:rPr kumimoji="1" lang="en-US" altLang="ja-JP" sz="2400" dirty="0"/>
              <a:t>:</a:t>
            </a:r>
            <a:r>
              <a:rPr kumimoji="1" lang="ja-JP" altLang="en-US" sz="2400" dirty="0"/>
              <a:t>タガログ語、英語。ちなみに英語</a:t>
            </a:r>
            <a:endParaRPr kumimoji="1" lang="en-US" altLang="ja-JP" sz="2400" dirty="0"/>
          </a:p>
          <a:p>
            <a:pPr marL="1257300"/>
            <a:r>
              <a:rPr kumimoji="1" lang="ja-JP" altLang="en-US" sz="2400" dirty="0"/>
              <a:t>はスピーキングより読み書きの方が得意という人が大半。</a:t>
            </a:r>
            <a:endParaRPr kumimoji="1" lang="en-US" altLang="ja-JP" sz="2400" dirty="0"/>
          </a:p>
          <a:p>
            <a:pPr marL="285750" indent="-285750">
              <a:buFont typeface="Arial" panose="020B0604020202020204" pitchFamily="34" charset="0"/>
              <a:buChar char="•"/>
            </a:pPr>
            <a:endParaRPr kumimoji="1" lang="en-US" altLang="ja-JP" sz="2400" dirty="0"/>
          </a:p>
          <a:p>
            <a:pPr marL="285750" indent="-285750">
              <a:buFont typeface="Arial" panose="020B0604020202020204" pitchFamily="34" charset="0"/>
              <a:buChar char="•"/>
            </a:pPr>
            <a:r>
              <a:rPr kumimoji="1" lang="ja-JP" altLang="en-US" sz="2400" dirty="0"/>
              <a:t>文字</a:t>
            </a:r>
            <a:r>
              <a:rPr kumimoji="1" lang="en-US" altLang="ja-JP" sz="2400" dirty="0"/>
              <a:t>:</a:t>
            </a:r>
            <a:r>
              <a:rPr kumimoji="1" lang="ja-JP" altLang="en-US" sz="2400" dirty="0"/>
              <a:t>アルファベット</a:t>
            </a:r>
            <a:r>
              <a:rPr kumimoji="1" lang="en-US" altLang="ja-JP" sz="2400" dirty="0"/>
              <a:t>(</a:t>
            </a:r>
            <a:r>
              <a:rPr kumimoji="1" lang="ja-JP" altLang="en-US" sz="2400" dirty="0"/>
              <a:t>のみ</a:t>
            </a:r>
            <a:r>
              <a:rPr kumimoji="1" lang="en-US" altLang="ja-JP" sz="2400" dirty="0"/>
              <a:t>)</a:t>
            </a:r>
          </a:p>
          <a:p>
            <a:pPr marL="285750" indent="-285750">
              <a:buFont typeface="Arial" panose="020B0604020202020204" pitchFamily="34" charset="0"/>
              <a:buChar char="•"/>
            </a:pPr>
            <a:endParaRPr kumimoji="1" lang="en-US" altLang="ja-JP" sz="2400" dirty="0"/>
          </a:p>
          <a:p>
            <a:pPr marL="285750" indent="-285750">
              <a:buFont typeface="Arial" panose="020B0604020202020204" pitchFamily="34" charset="0"/>
              <a:buChar char="•"/>
            </a:pPr>
            <a:r>
              <a:rPr kumimoji="1" lang="ja-JP" altLang="en-US" sz="2400" dirty="0"/>
              <a:t>民族</a:t>
            </a:r>
            <a:r>
              <a:rPr kumimoji="1" lang="en-US" altLang="ja-JP" sz="2400" dirty="0"/>
              <a:t>:</a:t>
            </a:r>
            <a:r>
              <a:rPr kumimoji="1" lang="ja-JP" altLang="en-US" sz="2400" dirty="0"/>
              <a:t>混血</a:t>
            </a:r>
            <a:r>
              <a:rPr kumimoji="1" lang="en-US" altLang="ja-JP" sz="2400" dirty="0"/>
              <a:t>(</a:t>
            </a:r>
            <a:r>
              <a:rPr kumimoji="1" lang="ja-JP" altLang="en-US" sz="2400" dirty="0"/>
              <a:t>マレー系、中国系、スペイン系</a:t>
            </a:r>
            <a:r>
              <a:rPr kumimoji="1" lang="en-US" altLang="ja-JP" sz="2400" dirty="0"/>
              <a:t>)</a:t>
            </a:r>
            <a:r>
              <a:rPr kumimoji="1" lang="ja-JP" altLang="en-US" sz="2400" dirty="0"/>
              <a:t>。</a:t>
            </a:r>
            <a:endParaRPr kumimoji="1" lang="en-US" altLang="ja-JP" sz="2400" dirty="0"/>
          </a:p>
          <a:p>
            <a:pPr marL="285750" indent="-285750">
              <a:buFont typeface="Arial" panose="020B0604020202020204" pitchFamily="34" charset="0"/>
              <a:buChar char="•"/>
            </a:pPr>
            <a:endParaRPr kumimoji="1" lang="en-US" altLang="ja-JP" sz="2400" dirty="0"/>
          </a:p>
          <a:p>
            <a:pPr marL="285750" indent="-285750">
              <a:buFont typeface="Arial" panose="020B0604020202020204" pitchFamily="34" charset="0"/>
              <a:buChar char="•"/>
            </a:pPr>
            <a:r>
              <a:rPr kumimoji="1" lang="ja-JP" altLang="en-US" sz="2400" dirty="0"/>
              <a:t>名前も英語名等ヨーロッパ系の名前が多い。</a:t>
            </a:r>
            <a:br>
              <a:rPr kumimoji="1" lang="en-US" altLang="ja-JP" sz="2400" dirty="0"/>
            </a:br>
            <a:r>
              <a:rPr kumimoji="1" lang="en-US" altLang="ja-JP" sz="2400" dirty="0"/>
              <a:t>Kenneth, Nikole, Daniel…</a:t>
            </a:r>
          </a:p>
          <a:p>
            <a:pPr marL="285750" indent="-285750">
              <a:buFont typeface="Arial" panose="020B0604020202020204" pitchFamily="34" charset="0"/>
              <a:buChar char="•"/>
            </a:pPr>
            <a:endParaRPr kumimoji="1" lang="en-US" altLang="ja-JP" sz="2400" dirty="0"/>
          </a:p>
          <a:p>
            <a:pPr marL="285750" indent="-285750">
              <a:buFont typeface="Arial" panose="020B0604020202020204" pitchFamily="34" charset="0"/>
              <a:buChar char="•"/>
            </a:pPr>
            <a:r>
              <a:rPr kumimoji="1" lang="ja-JP" altLang="en-US" sz="2400" dirty="0"/>
              <a:t>中等教育修了率</a:t>
            </a:r>
            <a:r>
              <a:rPr kumimoji="1" lang="en-US" altLang="ja-JP" sz="2400" dirty="0"/>
              <a:t>77%</a:t>
            </a:r>
            <a:r>
              <a:rPr kumimoji="1" lang="ja-JP" altLang="en-US" sz="2400" dirty="0"/>
              <a:t>、大学進学率</a:t>
            </a:r>
            <a:r>
              <a:rPr kumimoji="1" lang="en-US" altLang="ja-JP" sz="2400" dirty="0"/>
              <a:t>30%</a:t>
            </a:r>
            <a:r>
              <a:rPr kumimoji="1" lang="ja-JP" altLang="en-US" sz="2400" dirty="0"/>
              <a:t>。</a:t>
            </a:r>
            <a:endParaRPr kumimoji="1" lang="en-US" altLang="ja-JP" sz="2400" dirty="0"/>
          </a:p>
        </p:txBody>
      </p:sp>
      <p:pic>
        <p:nvPicPr>
          <p:cNvPr id="4" name="図 3" descr="テーブルの上に座っている人たち&#10;&#10;中程度の精度で自動的に生成された説明">
            <a:extLst>
              <a:ext uri="{FF2B5EF4-FFF2-40B4-BE49-F238E27FC236}">
                <a16:creationId xmlns:a16="http://schemas.microsoft.com/office/drawing/2014/main" id="{0060E899-0B8C-5430-D4F0-67AFAED10E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896" y="2188642"/>
            <a:ext cx="4560424" cy="3421092"/>
          </a:xfrm>
          <a:prstGeom prst="rect">
            <a:avLst/>
          </a:prstGeom>
        </p:spPr>
      </p:pic>
    </p:spTree>
    <p:extLst>
      <p:ext uri="{BB962C8B-B14F-4D97-AF65-F5344CB8AC3E}">
        <p14:creationId xmlns:p14="http://schemas.microsoft.com/office/powerpoint/2010/main" val="3173316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5EE6EC-568C-FFCD-04D4-7A075F05E61F}"/>
              </a:ext>
            </a:extLst>
          </p:cNvPr>
          <p:cNvSpPr>
            <a:spLocks noGrp="1"/>
          </p:cNvSpPr>
          <p:nvPr>
            <p:ph type="title"/>
          </p:nvPr>
        </p:nvSpPr>
        <p:spPr>
          <a:xfrm>
            <a:off x="677334" y="609600"/>
            <a:ext cx="9838266" cy="1320800"/>
          </a:xfrm>
        </p:spPr>
        <p:txBody>
          <a:bodyPr/>
          <a:lstStyle/>
          <a:p>
            <a:r>
              <a:rPr kumimoji="1" lang="ja-JP" altLang="en-US" dirty="0"/>
              <a:t>日本人</a:t>
            </a:r>
            <a:r>
              <a:rPr kumimoji="1" lang="en-US" altLang="ja-JP" dirty="0"/>
              <a:t>(</a:t>
            </a:r>
            <a:r>
              <a:rPr kumimoji="1" lang="ja-JP" altLang="en-US" dirty="0"/>
              <a:t>私</a:t>
            </a:r>
            <a:r>
              <a:rPr kumimoji="1" lang="en-US" altLang="ja-JP" dirty="0"/>
              <a:t>)</a:t>
            </a:r>
            <a:r>
              <a:rPr kumimoji="1" lang="ja-JP" altLang="en-US" dirty="0"/>
              <a:t>から見たフィリピン</a:t>
            </a:r>
            <a:r>
              <a:rPr lang="en-US" altLang="ja-JP" dirty="0"/>
              <a:t>(</a:t>
            </a:r>
            <a:r>
              <a:rPr lang="ja-JP" altLang="en-US" dirty="0"/>
              <a:t>文化・生活</a:t>
            </a:r>
            <a:r>
              <a:rPr lang="en-US" altLang="ja-JP" dirty="0"/>
              <a:t>)</a:t>
            </a:r>
            <a:endParaRPr kumimoji="1" lang="ja-JP" altLang="en-US" dirty="0"/>
          </a:p>
        </p:txBody>
      </p:sp>
      <p:sp>
        <p:nvSpPr>
          <p:cNvPr id="37" name="テキスト ボックス 36">
            <a:extLst>
              <a:ext uri="{FF2B5EF4-FFF2-40B4-BE49-F238E27FC236}">
                <a16:creationId xmlns:a16="http://schemas.microsoft.com/office/drawing/2014/main" id="{53AD56EE-9E79-0301-B4FF-55A6033B8428}"/>
              </a:ext>
            </a:extLst>
          </p:cNvPr>
          <p:cNvSpPr txBox="1"/>
          <p:nvPr/>
        </p:nvSpPr>
        <p:spPr>
          <a:xfrm>
            <a:off x="5049520" y="1637031"/>
            <a:ext cx="6666230" cy="4893647"/>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2400" dirty="0">
                <a:solidFill>
                  <a:srgbClr val="191919"/>
                </a:solidFill>
                <a:latin typeface="M PLUS 1p"/>
              </a:rPr>
              <a:t>食べ物</a:t>
            </a:r>
            <a:r>
              <a:rPr kumimoji="1" lang="en-US" altLang="ja-JP" sz="2400" dirty="0">
                <a:solidFill>
                  <a:srgbClr val="191919"/>
                </a:solidFill>
                <a:latin typeface="M PLUS 1p"/>
              </a:rPr>
              <a:t>:</a:t>
            </a:r>
            <a:r>
              <a:rPr kumimoji="1" lang="ja-JP" altLang="en-US" sz="2400" dirty="0">
                <a:solidFill>
                  <a:srgbClr val="191919"/>
                </a:solidFill>
                <a:latin typeface="M PLUS 1p"/>
              </a:rPr>
              <a:t>外食はたいてい不味い。フィリピンの</a:t>
            </a:r>
            <a:endParaRPr kumimoji="1" lang="en-US" altLang="ja-JP" sz="2400" dirty="0">
              <a:solidFill>
                <a:srgbClr val="191919"/>
              </a:solidFill>
              <a:latin typeface="M PLUS 1p"/>
            </a:endParaRPr>
          </a:p>
          <a:p>
            <a:pPr marL="1257300"/>
            <a:r>
              <a:rPr kumimoji="1" lang="ja-JP" altLang="en-US" sz="2400" dirty="0">
                <a:solidFill>
                  <a:srgbClr val="191919"/>
                </a:solidFill>
                <a:latin typeface="M PLUS 1p"/>
              </a:rPr>
              <a:t>食べ物は大体甘く、塩辛く、酸っぱい。</a:t>
            </a:r>
            <a:endParaRPr lang="en-US" altLang="ja-JP" sz="2400" b="0" i="0" dirty="0">
              <a:solidFill>
                <a:srgbClr val="191919"/>
              </a:solidFill>
              <a:effectLst/>
              <a:latin typeface="M PLUS 1p"/>
            </a:endParaRPr>
          </a:p>
          <a:p>
            <a:pPr marL="1257300"/>
            <a:endParaRPr lang="en-US" altLang="ja-JP" sz="2400" b="0" i="0" dirty="0">
              <a:solidFill>
                <a:srgbClr val="191919"/>
              </a:solidFill>
              <a:effectLst/>
              <a:latin typeface="M PLUS 1p"/>
            </a:endParaRPr>
          </a:p>
          <a:p>
            <a:pPr marL="285750" indent="-285750">
              <a:buFont typeface="Arial" panose="020B0604020202020204" pitchFamily="34" charset="0"/>
              <a:buChar char="•"/>
            </a:pPr>
            <a:r>
              <a:rPr kumimoji="1" lang="ja-JP" altLang="en-US" sz="2400" dirty="0">
                <a:solidFill>
                  <a:srgbClr val="191919"/>
                </a:solidFill>
                <a:latin typeface="M PLUS 1p"/>
              </a:rPr>
              <a:t>インフラ</a:t>
            </a:r>
            <a:r>
              <a:rPr kumimoji="1" lang="en-US" altLang="ja-JP" sz="2400" dirty="0">
                <a:solidFill>
                  <a:srgbClr val="191919"/>
                </a:solidFill>
                <a:latin typeface="M PLUS 1p"/>
              </a:rPr>
              <a:t>:</a:t>
            </a:r>
            <a:r>
              <a:rPr kumimoji="1" lang="en-US" altLang="ja-JP" sz="2400" dirty="0" err="1">
                <a:solidFill>
                  <a:srgbClr val="191919"/>
                </a:solidFill>
                <a:latin typeface="M PLUS 1p"/>
              </a:rPr>
              <a:t>WiFi</a:t>
            </a:r>
            <a:r>
              <a:rPr kumimoji="1" lang="ja-JP" altLang="en-US" sz="2400" dirty="0">
                <a:solidFill>
                  <a:srgbClr val="191919"/>
                </a:solidFill>
                <a:latin typeface="M PLUS 1p"/>
              </a:rPr>
              <a:t>やモバイル通信が滅茶苦茶遅い。</a:t>
            </a:r>
            <a:endParaRPr kumimoji="1" lang="en-US" altLang="ja-JP" sz="2400" dirty="0">
              <a:solidFill>
                <a:srgbClr val="191919"/>
              </a:solidFill>
              <a:latin typeface="M PLUS 1p"/>
            </a:endParaRPr>
          </a:p>
          <a:p>
            <a:endParaRPr kumimoji="1" lang="en-US" altLang="ja-JP" sz="2400" dirty="0"/>
          </a:p>
          <a:p>
            <a:pPr marL="285750" indent="-285750">
              <a:buFont typeface="Arial" panose="020B0604020202020204" pitchFamily="34" charset="0"/>
              <a:buChar char="•"/>
            </a:pPr>
            <a:r>
              <a:rPr kumimoji="1" lang="ja-JP" altLang="en-US" sz="2400" dirty="0"/>
              <a:t>物価</a:t>
            </a:r>
            <a:r>
              <a:rPr kumimoji="1" lang="en-US" altLang="ja-JP" sz="2400" dirty="0"/>
              <a:t>:</a:t>
            </a:r>
            <a:r>
              <a:rPr lang="ja-JP" altLang="en-US" sz="2400" b="0" i="0" dirty="0">
                <a:solidFill>
                  <a:srgbClr val="191919"/>
                </a:solidFill>
                <a:effectLst/>
                <a:latin typeface="M PLUS 1p"/>
              </a:rPr>
              <a:t>日本の</a:t>
            </a:r>
            <a:r>
              <a:rPr lang="en-US" altLang="ja-JP" sz="2400" b="0" i="0" dirty="0">
                <a:solidFill>
                  <a:srgbClr val="191919"/>
                </a:solidFill>
                <a:effectLst/>
                <a:latin typeface="M PLUS 1p"/>
              </a:rPr>
              <a:t>1/5〜1/3</a:t>
            </a:r>
            <a:r>
              <a:rPr lang="ja-JP" altLang="en-US" sz="2400" b="0" i="0" dirty="0">
                <a:solidFill>
                  <a:srgbClr val="191919"/>
                </a:solidFill>
                <a:effectLst/>
                <a:latin typeface="M PLUS 1p"/>
              </a:rPr>
              <a:t>。</a:t>
            </a:r>
            <a:endParaRPr lang="en-US" altLang="ja-JP" sz="2400" b="0" i="0" dirty="0">
              <a:solidFill>
                <a:srgbClr val="191919"/>
              </a:solidFill>
              <a:effectLst/>
              <a:latin typeface="M PLUS 1p"/>
            </a:endParaRPr>
          </a:p>
          <a:p>
            <a:pPr marL="982663"/>
            <a:r>
              <a:rPr lang="ja-JP" altLang="en-US" sz="2400" dirty="0">
                <a:solidFill>
                  <a:srgbClr val="191919"/>
                </a:solidFill>
                <a:latin typeface="M PLUS 1p"/>
              </a:rPr>
              <a:t>セブの四つ星ホテルに</a:t>
            </a:r>
            <a:r>
              <a:rPr lang="en-US" altLang="ja-JP" sz="2400" dirty="0">
                <a:solidFill>
                  <a:srgbClr val="191919"/>
                </a:solidFill>
                <a:latin typeface="M PLUS 1p"/>
              </a:rPr>
              <a:t>4</a:t>
            </a:r>
            <a:r>
              <a:rPr lang="ja-JP" altLang="en-US" sz="2400" dirty="0">
                <a:solidFill>
                  <a:srgbClr val="191919"/>
                </a:solidFill>
                <a:latin typeface="M PLUS 1p"/>
              </a:rPr>
              <a:t>日泊まって</a:t>
            </a:r>
            <a:r>
              <a:rPr lang="en-US" altLang="ja-JP" sz="2400" dirty="0">
                <a:solidFill>
                  <a:srgbClr val="191919"/>
                </a:solidFill>
                <a:latin typeface="M PLUS 1p"/>
              </a:rPr>
              <a:t>\13,028</a:t>
            </a:r>
            <a:r>
              <a:rPr lang="ja-JP" altLang="en-US" sz="2400" dirty="0">
                <a:solidFill>
                  <a:srgbClr val="191919"/>
                </a:solidFill>
                <a:latin typeface="M PLUS 1p"/>
              </a:rPr>
              <a:t>。</a:t>
            </a:r>
            <a:endParaRPr lang="en-US" altLang="ja-JP" sz="2400" b="0" i="0" dirty="0">
              <a:solidFill>
                <a:srgbClr val="191919"/>
              </a:solidFill>
              <a:effectLst/>
              <a:latin typeface="M PLUS 1p"/>
            </a:endParaRPr>
          </a:p>
          <a:p>
            <a:endParaRPr kumimoji="1" lang="en-US" altLang="ja-JP" sz="2400" dirty="0">
              <a:solidFill>
                <a:srgbClr val="191919"/>
              </a:solidFill>
              <a:latin typeface="M PLUS 1p"/>
            </a:endParaRPr>
          </a:p>
          <a:p>
            <a:pPr marL="342900" indent="-342900">
              <a:buFont typeface="Arial" panose="020B0604020202020204" pitchFamily="34" charset="0"/>
              <a:buChar char="•"/>
            </a:pPr>
            <a:r>
              <a:rPr kumimoji="1" lang="ja-JP" altLang="en-US" sz="2400" dirty="0">
                <a:solidFill>
                  <a:srgbClr val="191919"/>
                </a:solidFill>
                <a:latin typeface="M PLUS 1p"/>
              </a:rPr>
              <a:t>人間性</a:t>
            </a:r>
            <a:r>
              <a:rPr kumimoji="1" lang="en-US" altLang="ja-JP" sz="2400" dirty="0">
                <a:solidFill>
                  <a:srgbClr val="191919"/>
                </a:solidFill>
                <a:latin typeface="M PLUS 1p"/>
              </a:rPr>
              <a:t>:</a:t>
            </a:r>
            <a:r>
              <a:rPr kumimoji="1" lang="ja-JP" altLang="en-US" sz="2400" dirty="0">
                <a:solidFill>
                  <a:srgbClr val="191919"/>
                </a:solidFill>
                <a:latin typeface="M PLUS 1p"/>
              </a:rPr>
              <a:t>とてもやさしく、知らない人とも友達のように話せ、ホスピタリティにあふれる。</a:t>
            </a:r>
            <a:br>
              <a:rPr kumimoji="1" lang="en-US" altLang="ja-JP" sz="2400" dirty="0">
                <a:solidFill>
                  <a:srgbClr val="191919"/>
                </a:solidFill>
                <a:latin typeface="M PLUS 1p"/>
              </a:rPr>
            </a:br>
            <a:r>
              <a:rPr kumimoji="1" lang="ja-JP" altLang="en-US" sz="2400" dirty="0">
                <a:solidFill>
                  <a:srgbClr val="191919"/>
                </a:solidFill>
                <a:latin typeface="M PLUS 1p"/>
              </a:rPr>
              <a:t>日本が好き。親日率</a:t>
            </a:r>
            <a:r>
              <a:rPr kumimoji="1" lang="en-US" altLang="ja-JP" sz="2400" dirty="0">
                <a:solidFill>
                  <a:srgbClr val="191919"/>
                </a:solidFill>
                <a:latin typeface="M PLUS 1p"/>
              </a:rPr>
              <a:t>80%</a:t>
            </a:r>
            <a:r>
              <a:rPr kumimoji="1" lang="ja-JP" altLang="en-US" sz="2400" dirty="0">
                <a:solidFill>
                  <a:srgbClr val="191919"/>
                </a:solidFill>
                <a:latin typeface="M PLUS 1p"/>
              </a:rPr>
              <a:t>、日本人だというと目が輝く。</a:t>
            </a:r>
            <a:endParaRPr kumimoji="1" lang="en-US" altLang="ja-JP" sz="2400" dirty="0">
              <a:solidFill>
                <a:srgbClr val="191919"/>
              </a:solidFill>
              <a:latin typeface="M PLUS 1p"/>
            </a:endParaRPr>
          </a:p>
        </p:txBody>
      </p:sp>
      <p:pic>
        <p:nvPicPr>
          <p:cNvPr id="3" name="図 2" descr="テーブルの上に座っている人たち&#10;&#10;中程度の精度で自動的に生成された説明">
            <a:extLst>
              <a:ext uri="{FF2B5EF4-FFF2-40B4-BE49-F238E27FC236}">
                <a16:creationId xmlns:a16="http://schemas.microsoft.com/office/drawing/2014/main" id="{2631964F-811B-6078-2596-1930C59DD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896" y="2188642"/>
            <a:ext cx="4560424" cy="3421092"/>
          </a:xfrm>
          <a:prstGeom prst="rect">
            <a:avLst/>
          </a:prstGeom>
        </p:spPr>
      </p:pic>
    </p:spTree>
    <p:extLst>
      <p:ext uri="{BB962C8B-B14F-4D97-AF65-F5344CB8AC3E}">
        <p14:creationId xmlns:p14="http://schemas.microsoft.com/office/powerpoint/2010/main" val="2811931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5EE6EC-568C-FFCD-04D4-7A075F05E61F}"/>
              </a:ext>
            </a:extLst>
          </p:cNvPr>
          <p:cNvSpPr>
            <a:spLocks noGrp="1"/>
          </p:cNvSpPr>
          <p:nvPr>
            <p:ph type="title"/>
          </p:nvPr>
        </p:nvSpPr>
        <p:spPr>
          <a:xfrm>
            <a:off x="677334" y="609600"/>
            <a:ext cx="9838266" cy="1320800"/>
          </a:xfrm>
        </p:spPr>
        <p:txBody>
          <a:bodyPr/>
          <a:lstStyle/>
          <a:p>
            <a:r>
              <a:rPr kumimoji="1" lang="ja-JP" altLang="en-US" dirty="0"/>
              <a:t>日本人</a:t>
            </a:r>
            <a:r>
              <a:rPr kumimoji="1" lang="en-US" altLang="ja-JP" dirty="0"/>
              <a:t>(</a:t>
            </a:r>
            <a:r>
              <a:rPr kumimoji="1" lang="ja-JP" altLang="en-US" dirty="0"/>
              <a:t>私</a:t>
            </a:r>
            <a:r>
              <a:rPr kumimoji="1" lang="en-US" altLang="ja-JP" dirty="0"/>
              <a:t>)</a:t>
            </a:r>
            <a:r>
              <a:rPr kumimoji="1" lang="ja-JP" altLang="en-US" dirty="0"/>
              <a:t>から見たフィリピン</a:t>
            </a:r>
            <a:r>
              <a:rPr lang="en-US" altLang="ja-JP" dirty="0"/>
              <a:t>(</a:t>
            </a:r>
            <a:r>
              <a:rPr lang="ja-JP" altLang="en-US" dirty="0"/>
              <a:t>文化・生活</a:t>
            </a:r>
            <a:r>
              <a:rPr lang="en-US" altLang="ja-JP" dirty="0"/>
              <a:t>)</a:t>
            </a:r>
            <a:endParaRPr kumimoji="1" lang="ja-JP" altLang="en-US" dirty="0"/>
          </a:p>
        </p:txBody>
      </p:sp>
      <p:sp>
        <p:nvSpPr>
          <p:cNvPr id="37" name="テキスト ボックス 36">
            <a:extLst>
              <a:ext uri="{FF2B5EF4-FFF2-40B4-BE49-F238E27FC236}">
                <a16:creationId xmlns:a16="http://schemas.microsoft.com/office/drawing/2014/main" id="{53AD56EE-9E79-0301-B4FF-55A6033B8428}"/>
              </a:ext>
            </a:extLst>
          </p:cNvPr>
          <p:cNvSpPr txBox="1"/>
          <p:nvPr/>
        </p:nvSpPr>
        <p:spPr>
          <a:xfrm>
            <a:off x="5049520" y="1637031"/>
            <a:ext cx="6299200" cy="4154984"/>
          </a:xfrm>
          <a:prstGeom prst="rect">
            <a:avLst/>
          </a:prstGeom>
          <a:noFill/>
        </p:spPr>
        <p:txBody>
          <a:bodyPr wrap="square" rtlCol="0">
            <a:spAutoFit/>
          </a:bodyPr>
          <a:lstStyle/>
          <a:p>
            <a:pPr marL="342900" indent="-342900">
              <a:buFont typeface="Arial" panose="020B0604020202020204" pitchFamily="34" charset="0"/>
              <a:buChar char="•"/>
            </a:pPr>
            <a:r>
              <a:rPr kumimoji="1" lang="ja-JP" altLang="en-US" sz="2400" dirty="0"/>
              <a:t>平均年収</a:t>
            </a:r>
            <a:r>
              <a:rPr kumimoji="1" lang="en-US" altLang="ja-JP" sz="2400" dirty="0"/>
              <a:t>:48</a:t>
            </a:r>
            <a:r>
              <a:rPr kumimoji="1" lang="ja-JP" altLang="en-US" sz="2400" dirty="0"/>
              <a:t>万円。</a:t>
            </a:r>
            <a:br>
              <a:rPr kumimoji="1" lang="en-US" altLang="ja-JP" sz="2400" dirty="0"/>
            </a:br>
            <a:r>
              <a:rPr kumimoji="1" lang="ja-JP" altLang="en-US" sz="2400" dirty="0"/>
              <a:t>国全体としても貧しい。</a:t>
            </a:r>
            <a:br>
              <a:rPr kumimoji="1" lang="en-US" altLang="ja-JP" sz="2400" dirty="0">
                <a:solidFill>
                  <a:srgbClr val="191919"/>
                </a:solidFill>
                <a:latin typeface="M PLUS 1p"/>
              </a:rPr>
            </a:br>
            <a:endParaRPr kumimoji="1" lang="en-US" altLang="ja-JP" sz="2400" dirty="0">
              <a:solidFill>
                <a:srgbClr val="191919"/>
              </a:solidFill>
              <a:latin typeface="M PLUS 1p"/>
            </a:endParaRPr>
          </a:p>
          <a:p>
            <a:pPr marL="342900" indent="-342900">
              <a:buFont typeface="Arial" panose="020B0604020202020204" pitchFamily="34" charset="0"/>
              <a:buChar char="•"/>
            </a:pPr>
            <a:r>
              <a:rPr kumimoji="1" lang="ja-JP" altLang="en-US" sz="2400" dirty="0">
                <a:solidFill>
                  <a:srgbClr val="191919"/>
                </a:solidFill>
                <a:latin typeface="M PLUS 1p"/>
              </a:rPr>
              <a:t>格差がひどい。貧困率</a:t>
            </a:r>
            <a:r>
              <a:rPr kumimoji="1" lang="en-US" altLang="ja-JP" sz="2400" dirty="0">
                <a:solidFill>
                  <a:srgbClr val="191919"/>
                </a:solidFill>
                <a:latin typeface="M PLUS 1p"/>
              </a:rPr>
              <a:t>20%</a:t>
            </a:r>
            <a:r>
              <a:rPr kumimoji="1" lang="ja-JP" altLang="en-US" sz="2400" dirty="0">
                <a:solidFill>
                  <a:srgbClr val="191919"/>
                </a:solidFill>
                <a:latin typeface="M PLUS 1p"/>
              </a:rPr>
              <a:t>。</a:t>
            </a:r>
            <a:br>
              <a:rPr kumimoji="1" lang="en-US" altLang="ja-JP" sz="2400" dirty="0">
                <a:solidFill>
                  <a:srgbClr val="191919"/>
                </a:solidFill>
                <a:latin typeface="M PLUS 1p"/>
              </a:rPr>
            </a:br>
            <a:r>
              <a:rPr kumimoji="1" lang="ja-JP" altLang="en-US" sz="2400" dirty="0">
                <a:solidFill>
                  <a:srgbClr val="191919"/>
                </a:solidFill>
                <a:latin typeface="M PLUS 1p"/>
              </a:rPr>
              <a:t>ジプニー等に乗っていると子供</a:t>
            </a:r>
            <a:r>
              <a:rPr kumimoji="1" lang="en-US" altLang="ja-JP" sz="2400" dirty="0">
                <a:solidFill>
                  <a:srgbClr val="191919"/>
                </a:solidFill>
                <a:latin typeface="M PLUS 1p"/>
              </a:rPr>
              <a:t>(</a:t>
            </a:r>
            <a:r>
              <a:rPr kumimoji="1" lang="ja-JP" altLang="en-US" sz="2400" dirty="0">
                <a:solidFill>
                  <a:srgbClr val="191919"/>
                </a:solidFill>
                <a:latin typeface="M PLUS 1p"/>
              </a:rPr>
              <a:t>や大人</a:t>
            </a:r>
            <a:r>
              <a:rPr kumimoji="1" lang="en-US" altLang="ja-JP" sz="2400" dirty="0">
                <a:solidFill>
                  <a:srgbClr val="191919"/>
                </a:solidFill>
                <a:latin typeface="M PLUS 1p"/>
              </a:rPr>
              <a:t>)</a:t>
            </a:r>
            <a:r>
              <a:rPr kumimoji="1" lang="ja-JP" altLang="en-US" sz="2400" dirty="0">
                <a:solidFill>
                  <a:srgbClr val="191919"/>
                </a:solidFill>
                <a:latin typeface="M PLUS 1p"/>
              </a:rPr>
              <a:t>の物乞いが乗ってきて、一人一人に封筒を配り、お金を入れてくださいと言ってくる。</a:t>
            </a:r>
            <a:endParaRPr kumimoji="1" lang="en-US" altLang="ja-JP" sz="2400" dirty="0">
              <a:solidFill>
                <a:srgbClr val="191919"/>
              </a:solidFill>
              <a:latin typeface="M PLUS 1p"/>
            </a:endParaRPr>
          </a:p>
          <a:p>
            <a:pPr marL="342900" indent="-342900">
              <a:buFont typeface="Arial" panose="020B0604020202020204" pitchFamily="34" charset="0"/>
              <a:buChar char="•"/>
            </a:pPr>
            <a:endParaRPr kumimoji="1" lang="en-US" altLang="ja-JP" sz="2400" dirty="0">
              <a:solidFill>
                <a:srgbClr val="191919"/>
              </a:solidFill>
              <a:latin typeface="M PLUS 1p"/>
            </a:endParaRPr>
          </a:p>
          <a:p>
            <a:pPr marL="342900" indent="-342900">
              <a:buFont typeface="Arial" panose="020B0604020202020204" pitchFamily="34" charset="0"/>
              <a:buChar char="•"/>
            </a:pPr>
            <a:r>
              <a:rPr kumimoji="1" lang="ja-JP" altLang="en-US" sz="2400" dirty="0">
                <a:solidFill>
                  <a:srgbClr val="191919"/>
                </a:solidFill>
                <a:latin typeface="M PLUS 1p"/>
              </a:rPr>
              <a:t>でも男女格差はない。アジア</a:t>
            </a:r>
            <a:r>
              <a:rPr kumimoji="1" lang="en-US" altLang="ja-JP" sz="2400" dirty="0">
                <a:solidFill>
                  <a:srgbClr val="191919"/>
                </a:solidFill>
                <a:latin typeface="M PLUS 1p"/>
              </a:rPr>
              <a:t>1</a:t>
            </a:r>
            <a:r>
              <a:rPr kumimoji="1" lang="ja-JP" altLang="en-US" sz="2400" dirty="0">
                <a:solidFill>
                  <a:srgbClr val="191919"/>
                </a:solidFill>
                <a:latin typeface="M PLUS 1p"/>
              </a:rPr>
              <a:t>位、世界</a:t>
            </a:r>
            <a:r>
              <a:rPr kumimoji="1" lang="en-US" altLang="ja-JP" sz="2400" dirty="0">
                <a:solidFill>
                  <a:srgbClr val="191919"/>
                </a:solidFill>
                <a:latin typeface="M PLUS 1p"/>
              </a:rPr>
              <a:t>17</a:t>
            </a:r>
            <a:r>
              <a:rPr kumimoji="1" lang="ja-JP" altLang="en-US" sz="2400" dirty="0">
                <a:solidFill>
                  <a:srgbClr val="191919"/>
                </a:solidFill>
                <a:latin typeface="M PLUS 1p"/>
              </a:rPr>
              <a:t>位</a:t>
            </a:r>
            <a:r>
              <a:rPr kumimoji="1" lang="en-US" altLang="ja-JP" sz="2400" dirty="0">
                <a:solidFill>
                  <a:srgbClr val="191919"/>
                </a:solidFill>
                <a:latin typeface="M PLUS 1p"/>
              </a:rPr>
              <a:t>(</a:t>
            </a:r>
            <a:r>
              <a:rPr kumimoji="1" lang="ja-JP" altLang="en-US" sz="2400" dirty="0">
                <a:solidFill>
                  <a:srgbClr val="191919"/>
                </a:solidFill>
                <a:latin typeface="M PLUS 1p"/>
              </a:rPr>
              <a:t>日本</a:t>
            </a:r>
            <a:r>
              <a:rPr kumimoji="1" lang="en-US" altLang="ja-JP" sz="2400" dirty="0">
                <a:solidFill>
                  <a:srgbClr val="191919"/>
                </a:solidFill>
                <a:latin typeface="M PLUS 1p"/>
              </a:rPr>
              <a:t>120</a:t>
            </a:r>
            <a:r>
              <a:rPr kumimoji="1" lang="ja-JP" altLang="en-US" sz="2400" dirty="0">
                <a:solidFill>
                  <a:srgbClr val="191919"/>
                </a:solidFill>
                <a:latin typeface="M PLUS 1p"/>
              </a:rPr>
              <a:t>位</a:t>
            </a:r>
            <a:r>
              <a:rPr kumimoji="1" lang="en-US" altLang="ja-JP" sz="2400" dirty="0">
                <a:solidFill>
                  <a:srgbClr val="191919"/>
                </a:solidFill>
                <a:latin typeface="M PLUS 1p"/>
              </a:rPr>
              <a:t>)</a:t>
            </a:r>
            <a:r>
              <a:rPr kumimoji="1" lang="ja-JP" altLang="en-US" sz="2400" dirty="0">
                <a:solidFill>
                  <a:srgbClr val="191919"/>
                </a:solidFill>
                <a:latin typeface="M PLUS 1p"/>
              </a:rPr>
              <a:t>。</a:t>
            </a:r>
            <a:endParaRPr kumimoji="1" lang="en-US" altLang="ja-JP" sz="2400" dirty="0">
              <a:solidFill>
                <a:srgbClr val="191919"/>
              </a:solidFill>
              <a:latin typeface="M PLUS 1p"/>
            </a:endParaRPr>
          </a:p>
        </p:txBody>
      </p:sp>
      <p:pic>
        <p:nvPicPr>
          <p:cNvPr id="3" name="図 2" descr="テーブルの上に座っている人たち&#10;&#10;中程度の精度で自動的に生成された説明">
            <a:extLst>
              <a:ext uri="{FF2B5EF4-FFF2-40B4-BE49-F238E27FC236}">
                <a16:creationId xmlns:a16="http://schemas.microsoft.com/office/drawing/2014/main" id="{2631964F-811B-6078-2596-1930C59DD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896" y="2188642"/>
            <a:ext cx="4560424" cy="3421092"/>
          </a:xfrm>
          <a:prstGeom prst="rect">
            <a:avLst/>
          </a:prstGeom>
        </p:spPr>
      </p:pic>
    </p:spTree>
    <p:extLst>
      <p:ext uri="{BB962C8B-B14F-4D97-AF65-F5344CB8AC3E}">
        <p14:creationId xmlns:p14="http://schemas.microsoft.com/office/powerpoint/2010/main" val="913444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F992A3-54B3-2AAF-0BBB-53DBE313324A}"/>
              </a:ext>
            </a:extLst>
          </p:cNvPr>
          <p:cNvSpPr>
            <a:spLocks noGrp="1"/>
          </p:cNvSpPr>
          <p:nvPr>
            <p:ph type="title"/>
          </p:nvPr>
        </p:nvSpPr>
        <p:spPr>
          <a:xfrm>
            <a:off x="677334" y="609600"/>
            <a:ext cx="9529656" cy="1320800"/>
          </a:xfrm>
        </p:spPr>
        <p:txBody>
          <a:bodyPr>
            <a:normAutofit/>
          </a:bodyPr>
          <a:lstStyle/>
          <a:p>
            <a:r>
              <a:rPr lang="ja-JP" altLang="en-US" dirty="0"/>
              <a:t>フィリピン</a:t>
            </a:r>
            <a:r>
              <a:rPr lang="en-US" altLang="ja-JP" dirty="0"/>
              <a:t>(</a:t>
            </a:r>
            <a:r>
              <a:rPr lang="ja-JP" altLang="en-US" dirty="0"/>
              <a:t>海外</a:t>
            </a:r>
            <a:r>
              <a:rPr lang="en-US" altLang="ja-JP" dirty="0"/>
              <a:t>)</a:t>
            </a:r>
            <a:r>
              <a:rPr lang="ja-JP" altLang="en-US" dirty="0"/>
              <a:t>から見て日本に対して</a:t>
            </a:r>
            <a:r>
              <a:rPr lang="en-US" altLang="ja-JP" dirty="0"/>
              <a:t>(</a:t>
            </a:r>
            <a:r>
              <a:rPr lang="ja-JP" altLang="en-US" dirty="0"/>
              <a:t>私が</a:t>
            </a:r>
            <a:r>
              <a:rPr lang="en-US" altLang="ja-JP" dirty="0"/>
              <a:t>)</a:t>
            </a:r>
            <a:r>
              <a:rPr lang="ja-JP" altLang="en-US" dirty="0"/>
              <a:t>思ったこと</a:t>
            </a:r>
            <a:r>
              <a:rPr lang="en-US" altLang="ja-JP" dirty="0"/>
              <a:t>BEST3(</a:t>
            </a:r>
            <a:r>
              <a:rPr lang="ja-JP" altLang="en-US" dirty="0"/>
              <a:t>日本の問題点</a:t>
            </a:r>
            <a:r>
              <a:rPr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7EB82F6D-DD95-375D-F14A-022F870E0997}"/>
              </a:ext>
            </a:extLst>
          </p:cNvPr>
          <p:cNvSpPr>
            <a:spLocks noGrp="1"/>
          </p:cNvSpPr>
          <p:nvPr>
            <p:ph idx="1"/>
          </p:nvPr>
        </p:nvSpPr>
        <p:spPr>
          <a:xfrm>
            <a:off x="677334" y="2457450"/>
            <a:ext cx="8596668" cy="3583912"/>
          </a:xfrm>
        </p:spPr>
        <p:txBody>
          <a:bodyPr>
            <a:normAutofit/>
          </a:bodyPr>
          <a:lstStyle/>
          <a:p>
            <a:r>
              <a:rPr kumimoji="1" lang="ja-JP" altLang="en-US" sz="2400" dirty="0"/>
              <a:t>「おもてなし」はくだらなくて素晴らしい</a:t>
            </a:r>
            <a:endParaRPr kumimoji="1" lang="en-US" altLang="ja-JP" sz="2400" dirty="0"/>
          </a:p>
          <a:p>
            <a:endParaRPr lang="en-US" altLang="ja-JP" sz="2400" dirty="0"/>
          </a:p>
          <a:p>
            <a:r>
              <a:rPr kumimoji="1" lang="ja-JP" altLang="en-US" sz="2400" dirty="0"/>
              <a:t>仕事について</a:t>
            </a:r>
            <a:endParaRPr kumimoji="1" lang="en-US" altLang="ja-JP" sz="2400" dirty="0"/>
          </a:p>
          <a:p>
            <a:endParaRPr lang="en-US" altLang="ja-JP" sz="2400" dirty="0"/>
          </a:p>
          <a:p>
            <a:r>
              <a:rPr lang="ja-JP" altLang="en-US" sz="2400" dirty="0"/>
              <a:t>技術について</a:t>
            </a:r>
            <a:endParaRPr kumimoji="1" lang="ja-JP" altLang="en-US" sz="2400" dirty="0"/>
          </a:p>
        </p:txBody>
      </p:sp>
    </p:spTree>
    <p:extLst>
      <p:ext uri="{BB962C8B-B14F-4D97-AF65-F5344CB8AC3E}">
        <p14:creationId xmlns:p14="http://schemas.microsoft.com/office/powerpoint/2010/main" val="619403486"/>
      </p:ext>
    </p:extLst>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1518</TotalTime>
  <Words>1150</Words>
  <Application>Microsoft Office PowerPoint</Application>
  <PresentationFormat>ワイド画面</PresentationFormat>
  <Paragraphs>102</Paragraphs>
  <Slides>15</Slides>
  <Notes>10</Notes>
  <HiddenSlides>0</HiddenSlides>
  <MMClips>1</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15</vt:i4>
      </vt:variant>
    </vt:vector>
  </HeadingPairs>
  <TitlesOfParts>
    <vt:vector size="22" baseType="lpstr">
      <vt:lpstr>M PLUS 1p</vt:lpstr>
      <vt:lpstr>游ゴシック</vt:lpstr>
      <vt:lpstr>Arial</vt:lpstr>
      <vt:lpstr>Source Sans Pro</vt:lpstr>
      <vt:lpstr>Trebuchet MS</vt:lpstr>
      <vt:lpstr>Wingdings 3</vt:lpstr>
      <vt:lpstr>ファセット</vt:lpstr>
      <vt:lpstr>海外から見た日本 ~フィリピン滞在記~</vt:lpstr>
      <vt:lpstr>コンテンツ</vt:lpstr>
      <vt:lpstr>フィリピン旅行概要</vt:lpstr>
      <vt:lpstr>日本人(私)から見たフィリピン(気候)</vt:lpstr>
      <vt:lpstr>日本人(私)から見たフィリピン(町並み)</vt:lpstr>
      <vt:lpstr>日本人(私)から見たフィリピン(文化・生活)</vt:lpstr>
      <vt:lpstr>日本人(私)から見たフィリピン(文化・生活)</vt:lpstr>
      <vt:lpstr>日本人(私)から見たフィリピン(文化・生活)</vt:lpstr>
      <vt:lpstr>フィリピン(海外)から見て日本に対して(私が)思ったことBEST3(日本の問題点)</vt:lpstr>
      <vt:lpstr>日本の「おもてなし」はくだらない</vt:lpstr>
      <vt:lpstr>「おもてなし」はくだらなくて素晴らしい</vt:lpstr>
      <vt:lpstr>仕事について</vt:lpstr>
      <vt:lpstr>研究について</vt:lpstr>
      <vt:lpstr>伝えたいこと・まとめ</vt:lpstr>
      <vt:lpstr>参考文献</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フィリピン滞在記</dc:title>
  <dc:creator>佐々木 綾太</dc:creator>
  <cp:lastModifiedBy>佐々木 綾太</cp:lastModifiedBy>
  <cp:revision>2</cp:revision>
  <dcterms:created xsi:type="dcterms:W3CDTF">2022-11-30T02:41:15Z</dcterms:created>
  <dcterms:modified xsi:type="dcterms:W3CDTF">2022-12-03T02:29:56Z</dcterms:modified>
</cp:coreProperties>
</file>